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258" r:id="rId4"/>
    <p:sldId id="490" r:id="rId5"/>
    <p:sldId id="295" r:id="rId6"/>
    <p:sldId id="294" r:id="rId7"/>
    <p:sldId id="492" r:id="rId8"/>
    <p:sldId id="493" r:id="rId9"/>
    <p:sldId id="494" r:id="rId10"/>
    <p:sldId id="501" r:id="rId11"/>
    <p:sldId id="497" r:id="rId12"/>
    <p:sldId id="498" r:id="rId13"/>
    <p:sldId id="495" r:id="rId14"/>
    <p:sldId id="499" r:id="rId15"/>
    <p:sldId id="502" r:id="rId16"/>
    <p:sldId id="500" r:id="rId17"/>
    <p:sldId id="503" r:id="rId18"/>
    <p:sldId id="504" r:id="rId19"/>
    <p:sldId id="505" r:id="rId20"/>
    <p:sldId id="506" r:id="rId21"/>
    <p:sldId id="507" r:id="rId22"/>
    <p:sldId id="508" r:id="rId23"/>
    <p:sldId id="476" r:id="rId24"/>
    <p:sldId id="259" r:id="rId25"/>
    <p:sldId id="372" r:id="rId26"/>
    <p:sldId id="432" r:id="rId27"/>
    <p:sldId id="450" r:id="rId28"/>
    <p:sldId id="451" r:id="rId29"/>
    <p:sldId id="452" r:id="rId30"/>
    <p:sldId id="395" r:id="rId31"/>
    <p:sldId id="457" r:id="rId32"/>
    <p:sldId id="475" r:id="rId33"/>
    <p:sldId id="453" r:id="rId34"/>
    <p:sldId id="474" r:id="rId35"/>
    <p:sldId id="511" r:id="rId36"/>
    <p:sldId id="512" r:id="rId37"/>
    <p:sldId id="513" r:id="rId38"/>
    <p:sldId id="440" r:id="rId39"/>
    <p:sldId id="415" r:id="rId40"/>
    <p:sldId id="373" r:id="rId41"/>
    <p:sldId id="478" r:id="rId42"/>
    <p:sldId id="477" r:id="rId43"/>
    <p:sldId id="260" r:id="rId44"/>
    <p:sldId id="479" r:id="rId45"/>
    <p:sldId id="510" r:id="rId46"/>
    <p:sldId id="480" r:id="rId47"/>
    <p:sldId id="481" r:id="rId48"/>
    <p:sldId id="485" r:id="rId49"/>
    <p:sldId id="514" r:id="rId50"/>
    <p:sldId id="515" r:id="rId51"/>
    <p:sldId id="516" r:id="rId52"/>
    <p:sldId id="486" r:id="rId53"/>
    <p:sldId id="517" r:id="rId54"/>
    <p:sldId id="518" r:id="rId55"/>
    <p:sldId id="519" r:id="rId56"/>
    <p:sldId id="520" r:id="rId57"/>
    <p:sldId id="521" r:id="rId58"/>
    <p:sldId id="483" r:id="rId59"/>
    <p:sldId id="522" r:id="rId60"/>
    <p:sldId id="523" r:id="rId61"/>
    <p:sldId id="524" r:id="rId62"/>
    <p:sldId id="525" r:id="rId63"/>
    <p:sldId id="526" r:id="rId64"/>
    <p:sldId id="527" r:id="rId65"/>
    <p:sldId id="528" r:id="rId66"/>
    <p:sldId id="529" r:id="rId67"/>
    <p:sldId id="484" r:id="rId68"/>
    <p:sldId id="531" r:id="rId69"/>
    <p:sldId id="534" r:id="rId70"/>
    <p:sldId id="532" r:id="rId71"/>
    <p:sldId id="536" r:id="rId72"/>
    <p:sldId id="533" r:id="rId73"/>
    <p:sldId id="537" r:id="rId74"/>
    <p:sldId id="541" r:id="rId75"/>
    <p:sldId id="538" r:id="rId76"/>
    <p:sldId id="542" r:id="rId77"/>
    <p:sldId id="539" r:id="rId78"/>
    <p:sldId id="543" r:id="rId79"/>
    <p:sldId id="482" r:id="rId80"/>
    <p:sldId id="488" r:id="rId81"/>
    <p:sldId id="54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9641FB-DDEE-49FE-9EE8-E78D6AE4F255}" type="doc">
      <dgm:prSet loTypeId="urn:microsoft.com/office/officeart/2011/layout/CircleProcess" loCatId="process" qsTypeId="urn:microsoft.com/office/officeart/2005/8/quickstyle/simple1" qsCatId="simple" csTypeId="urn:microsoft.com/office/officeart/2005/8/colors/accent6_1" csCatId="accent6" phldr="1"/>
      <dgm:spPr/>
      <dgm:t>
        <a:bodyPr/>
        <a:lstStyle/>
        <a:p>
          <a:endParaRPr lang="en-MY"/>
        </a:p>
      </dgm:t>
    </dgm:pt>
    <dgm:pt modelId="{919BDC64-3E8F-4CE6-9F96-A5FED0185108}">
      <dgm:prSet phldrT="[Text]"/>
      <dgm:spPr>
        <a:solidFill>
          <a:srgbClr val="FFC000">
            <a:alpha val="90000"/>
          </a:srgbClr>
        </a:solidFill>
      </dgm:spPr>
      <dgm:t>
        <a:bodyPr/>
        <a:lstStyle/>
        <a:p>
          <a:r>
            <a:rPr lang="en-MY" b="1" dirty="0">
              <a:solidFill>
                <a:srgbClr val="FF0000"/>
              </a:solidFill>
            </a:rPr>
            <a:t>2021/2022</a:t>
          </a:r>
        </a:p>
        <a:p>
          <a:r>
            <a:rPr lang="en-MY" b="1" dirty="0">
              <a:solidFill>
                <a:srgbClr val="FF0000"/>
              </a:solidFill>
            </a:rPr>
            <a:t>(1</a:t>
          </a:r>
          <a:r>
            <a:rPr lang="en-MY" b="1" baseline="30000" dirty="0">
              <a:solidFill>
                <a:srgbClr val="FF0000"/>
              </a:solidFill>
            </a:rPr>
            <a:t>st</a:t>
          </a:r>
          <a:r>
            <a:rPr lang="en-MY" b="1" dirty="0">
              <a:solidFill>
                <a:srgbClr val="FF0000"/>
              </a:solidFill>
            </a:rPr>
            <a:t> </a:t>
          </a:r>
          <a:r>
            <a:rPr lang="en-MY" b="1" dirty="0" err="1">
              <a:solidFill>
                <a:srgbClr val="FF0000"/>
              </a:solidFill>
            </a:rPr>
            <a:t>sem</a:t>
          </a:r>
          <a:r>
            <a:rPr lang="en-MY" b="1" dirty="0">
              <a:solidFill>
                <a:srgbClr val="FF0000"/>
              </a:solidFill>
            </a:rPr>
            <a:t>)</a:t>
          </a:r>
        </a:p>
      </dgm:t>
    </dgm:pt>
    <dgm:pt modelId="{E738D635-85AC-44A5-A163-FF3DE1880F8C}" type="parTrans" cxnId="{3BE930FB-38D0-43A2-A9F1-8E29143130BA}">
      <dgm:prSet/>
      <dgm:spPr/>
      <dgm:t>
        <a:bodyPr/>
        <a:lstStyle/>
        <a:p>
          <a:endParaRPr lang="en-MY"/>
        </a:p>
      </dgm:t>
    </dgm:pt>
    <dgm:pt modelId="{CFB58FC2-3C5F-4636-A697-ABABBFDEC2BE}" type="sibTrans" cxnId="{3BE930FB-38D0-43A2-A9F1-8E29143130BA}">
      <dgm:prSet/>
      <dgm:spPr/>
      <dgm:t>
        <a:bodyPr/>
        <a:lstStyle/>
        <a:p>
          <a:endParaRPr lang="en-MY"/>
        </a:p>
      </dgm:t>
    </dgm:pt>
    <dgm:pt modelId="{3416C7E3-06A5-4034-9665-0F76DBA8CD16}">
      <dgm:prSet phldrT="[Text]"/>
      <dgm:spPr/>
      <dgm:t>
        <a:bodyPr/>
        <a:lstStyle/>
        <a:p>
          <a:r>
            <a:rPr lang="en-MY" dirty="0"/>
            <a:t>2021/2022</a:t>
          </a:r>
        </a:p>
        <a:p>
          <a:r>
            <a:rPr lang="en-MY" dirty="0"/>
            <a:t>(2</a:t>
          </a:r>
          <a:r>
            <a:rPr lang="en-MY" baseline="30000" dirty="0"/>
            <a:t>nd</a:t>
          </a:r>
          <a:r>
            <a:rPr lang="en-MY" dirty="0"/>
            <a:t> </a:t>
          </a:r>
          <a:r>
            <a:rPr lang="en-MY" dirty="0" err="1"/>
            <a:t>sem</a:t>
          </a:r>
          <a:r>
            <a:rPr lang="en-MY" dirty="0"/>
            <a:t>)</a:t>
          </a:r>
        </a:p>
      </dgm:t>
    </dgm:pt>
    <dgm:pt modelId="{3EA369DF-8424-4BA5-B103-BBFD783B404A}" type="parTrans" cxnId="{273ED75F-D1A6-47E5-B255-3BF7DDBB890A}">
      <dgm:prSet/>
      <dgm:spPr/>
      <dgm:t>
        <a:bodyPr/>
        <a:lstStyle/>
        <a:p>
          <a:endParaRPr lang="en-MY"/>
        </a:p>
      </dgm:t>
    </dgm:pt>
    <dgm:pt modelId="{969628DC-7BDC-417A-985F-E62FD041A6F2}" type="sibTrans" cxnId="{273ED75F-D1A6-47E5-B255-3BF7DDBB890A}">
      <dgm:prSet/>
      <dgm:spPr/>
      <dgm:t>
        <a:bodyPr/>
        <a:lstStyle/>
        <a:p>
          <a:endParaRPr lang="en-MY"/>
        </a:p>
      </dgm:t>
    </dgm:pt>
    <dgm:pt modelId="{5ECC3FFB-155C-4352-A276-E1BD6DF4ED33}">
      <dgm:prSet phldrT="[Text]"/>
      <dgm:spPr/>
      <dgm:t>
        <a:bodyPr/>
        <a:lstStyle/>
        <a:p>
          <a:r>
            <a:rPr lang="en-MY" dirty="0"/>
            <a:t>2022/2023</a:t>
          </a:r>
        </a:p>
        <a:p>
          <a:r>
            <a:rPr lang="en-MY" dirty="0"/>
            <a:t>(3</a:t>
          </a:r>
          <a:r>
            <a:rPr lang="en-MY" baseline="30000" dirty="0"/>
            <a:t>rd</a:t>
          </a:r>
          <a:r>
            <a:rPr lang="en-MY" dirty="0"/>
            <a:t> </a:t>
          </a:r>
          <a:r>
            <a:rPr lang="en-MY" dirty="0" err="1"/>
            <a:t>sem</a:t>
          </a:r>
          <a:r>
            <a:rPr lang="en-MY" dirty="0"/>
            <a:t>)</a:t>
          </a:r>
        </a:p>
      </dgm:t>
    </dgm:pt>
    <dgm:pt modelId="{D51B0022-B5C2-473C-B418-969F31C6E316}" type="parTrans" cxnId="{B001BF15-BAB1-4E16-9DD9-2596B0844D84}">
      <dgm:prSet/>
      <dgm:spPr/>
      <dgm:t>
        <a:bodyPr/>
        <a:lstStyle/>
        <a:p>
          <a:endParaRPr lang="en-MY"/>
        </a:p>
      </dgm:t>
    </dgm:pt>
    <dgm:pt modelId="{9CB5B123-DC5D-4108-9362-6B23946E68F8}" type="sibTrans" cxnId="{B001BF15-BAB1-4E16-9DD9-2596B0844D84}">
      <dgm:prSet/>
      <dgm:spPr/>
      <dgm:t>
        <a:bodyPr/>
        <a:lstStyle/>
        <a:p>
          <a:endParaRPr lang="en-MY"/>
        </a:p>
      </dgm:t>
    </dgm:pt>
    <dgm:pt modelId="{2F4E5D53-7299-4A02-B432-08E3F44DB5A5}">
      <dgm:prSet phldrT="[Text]"/>
      <dgm:spPr/>
      <dgm:t>
        <a:bodyPr/>
        <a:lstStyle/>
        <a:p>
          <a:r>
            <a:rPr lang="en-MY" dirty="0"/>
            <a:t>2022/2023</a:t>
          </a:r>
        </a:p>
        <a:p>
          <a:r>
            <a:rPr lang="en-MY" dirty="0"/>
            <a:t>(4</a:t>
          </a:r>
          <a:r>
            <a:rPr lang="en-MY" baseline="30000" dirty="0"/>
            <a:t>th</a:t>
          </a:r>
          <a:r>
            <a:rPr lang="en-MY" dirty="0"/>
            <a:t> </a:t>
          </a:r>
          <a:r>
            <a:rPr lang="en-MY" dirty="0" err="1"/>
            <a:t>sem</a:t>
          </a:r>
          <a:r>
            <a:rPr lang="en-MY" dirty="0"/>
            <a:t>)</a:t>
          </a:r>
        </a:p>
      </dgm:t>
    </dgm:pt>
    <dgm:pt modelId="{8C1E3380-25D3-4FF5-86FF-30DAAA87185A}" type="parTrans" cxnId="{0108A45A-798D-460B-AFC3-0D1AE8B15105}">
      <dgm:prSet/>
      <dgm:spPr/>
      <dgm:t>
        <a:bodyPr/>
        <a:lstStyle/>
        <a:p>
          <a:endParaRPr lang="en-MY"/>
        </a:p>
      </dgm:t>
    </dgm:pt>
    <dgm:pt modelId="{68AEB2BB-205E-48FB-933E-58CFA1FCF17B}" type="sibTrans" cxnId="{0108A45A-798D-460B-AFC3-0D1AE8B15105}">
      <dgm:prSet/>
      <dgm:spPr/>
      <dgm:t>
        <a:bodyPr/>
        <a:lstStyle/>
        <a:p>
          <a:endParaRPr lang="en-MY"/>
        </a:p>
      </dgm:t>
    </dgm:pt>
    <dgm:pt modelId="{44FAAB5E-138B-483C-8484-89891711FD2F}">
      <dgm:prSet phldrT="[Text]"/>
      <dgm:spPr/>
      <dgm:t>
        <a:bodyPr/>
        <a:lstStyle/>
        <a:p>
          <a:r>
            <a:rPr lang="en-MY" dirty="0"/>
            <a:t>2023/2024</a:t>
          </a:r>
        </a:p>
        <a:p>
          <a:r>
            <a:rPr lang="en-MY" dirty="0"/>
            <a:t>(5</a:t>
          </a:r>
          <a:r>
            <a:rPr lang="en-MY" baseline="30000" dirty="0"/>
            <a:t>th</a:t>
          </a:r>
          <a:r>
            <a:rPr lang="en-MY" dirty="0"/>
            <a:t> </a:t>
          </a:r>
          <a:r>
            <a:rPr lang="en-MY" dirty="0" err="1"/>
            <a:t>sem</a:t>
          </a:r>
          <a:r>
            <a:rPr lang="en-MY" dirty="0"/>
            <a:t>)</a:t>
          </a:r>
        </a:p>
      </dgm:t>
    </dgm:pt>
    <dgm:pt modelId="{CE56B0AC-0E1A-4AF9-A306-10856446C048}" type="parTrans" cxnId="{3562DDFF-0ED4-4C2A-9F62-1222A2F05107}">
      <dgm:prSet/>
      <dgm:spPr/>
      <dgm:t>
        <a:bodyPr/>
        <a:lstStyle/>
        <a:p>
          <a:endParaRPr lang="en-MY"/>
        </a:p>
      </dgm:t>
    </dgm:pt>
    <dgm:pt modelId="{73416FE0-3670-40EE-864D-7B92EC7C3414}" type="sibTrans" cxnId="{3562DDFF-0ED4-4C2A-9F62-1222A2F05107}">
      <dgm:prSet/>
      <dgm:spPr/>
      <dgm:t>
        <a:bodyPr/>
        <a:lstStyle/>
        <a:p>
          <a:endParaRPr lang="en-MY"/>
        </a:p>
      </dgm:t>
    </dgm:pt>
    <dgm:pt modelId="{F6AFBA67-895F-4EDE-B4C7-41C05F7060CD}">
      <dgm:prSet phldrT="[Text]"/>
      <dgm:spPr/>
      <dgm:t>
        <a:bodyPr/>
        <a:lstStyle/>
        <a:p>
          <a:r>
            <a:rPr lang="en-MY" dirty="0"/>
            <a:t>2023/2024</a:t>
          </a:r>
        </a:p>
        <a:p>
          <a:r>
            <a:rPr lang="en-MY" dirty="0"/>
            <a:t>(6</a:t>
          </a:r>
          <a:r>
            <a:rPr lang="en-MY" baseline="30000" dirty="0"/>
            <a:t>th</a:t>
          </a:r>
          <a:r>
            <a:rPr lang="en-MY" dirty="0"/>
            <a:t> </a:t>
          </a:r>
          <a:r>
            <a:rPr lang="en-MY" dirty="0" err="1"/>
            <a:t>sem</a:t>
          </a:r>
          <a:r>
            <a:rPr lang="en-MY" dirty="0"/>
            <a:t>)</a:t>
          </a:r>
        </a:p>
      </dgm:t>
    </dgm:pt>
    <dgm:pt modelId="{01450D99-B647-439B-813F-91AA1CE99344}" type="parTrans" cxnId="{69D6E6FF-B418-44FA-97F5-C064B2A5A5ED}">
      <dgm:prSet/>
      <dgm:spPr/>
      <dgm:t>
        <a:bodyPr/>
        <a:lstStyle/>
        <a:p>
          <a:endParaRPr lang="en-MY"/>
        </a:p>
      </dgm:t>
    </dgm:pt>
    <dgm:pt modelId="{FE3DCDC5-B997-4688-8C39-D220A15338F7}" type="sibTrans" cxnId="{69D6E6FF-B418-44FA-97F5-C064B2A5A5ED}">
      <dgm:prSet/>
      <dgm:spPr/>
      <dgm:t>
        <a:bodyPr/>
        <a:lstStyle/>
        <a:p>
          <a:endParaRPr lang="en-MY"/>
        </a:p>
      </dgm:t>
    </dgm:pt>
    <dgm:pt modelId="{86F271C0-F5F9-435B-8AB8-11ED2A09A8CE}" type="pres">
      <dgm:prSet presAssocID="{CA9641FB-DDEE-49FE-9EE8-E78D6AE4F255}" presName="Name0" presStyleCnt="0">
        <dgm:presLayoutVars>
          <dgm:chMax val="11"/>
          <dgm:chPref val="11"/>
          <dgm:dir/>
          <dgm:resizeHandles/>
        </dgm:presLayoutVars>
      </dgm:prSet>
      <dgm:spPr/>
    </dgm:pt>
    <dgm:pt modelId="{96139309-403C-4F4E-BC9A-DB51F2B03565}" type="pres">
      <dgm:prSet presAssocID="{F6AFBA67-895F-4EDE-B4C7-41C05F7060CD}" presName="Accent6" presStyleCnt="0"/>
      <dgm:spPr/>
    </dgm:pt>
    <dgm:pt modelId="{95AA0246-161D-426C-A673-573D9C70F861}" type="pres">
      <dgm:prSet presAssocID="{F6AFBA67-895F-4EDE-B4C7-41C05F7060CD}" presName="Accent" presStyleLbl="node1" presStyleIdx="0" presStyleCnt="6"/>
      <dgm:spPr/>
    </dgm:pt>
    <dgm:pt modelId="{4C846D77-ED82-4AE2-9E5A-3030772FDB1D}" type="pres">
      <dgm:prSet presAssocID="{F6AFBA67-895F-4EDE-B4C7-41C05F7060CD}" presName="ParentBackground6" presStyleCnt="0"/>
      <dgm:spPr/>
    </dgm:pt>
    <dgm:pt modelId="{FBC46F65-2C8F-423C-A133-F0461EB7A323}" type="pres">
      <dgm:prSet presAssocID="{F6AFBA67-895F-4EDE-B4C7-41C05F7060CD}" presName="ParentBackground" presStyleLbl="fgAcc1" presStyleIdx="0" presStyleCnt="6"/>
      <dgm:spPr/>
    </dgm:pt>
    <dgm:pt modelId="{1D30FC89-53C2-42AB-B254-C79C87A74C41}" type="pres">
      <dgm:prSet presAssocID="{F6AFBA67-895F-4EDE-B4C7-41C05F7060CD}" presName="Parent6" presStyleLbl="revTx" presStyleIdx="0" presStyleCnt="0">
        <dgm:presLayoutVars>
          <dgm:chMax val="1"/>
          <dgm:chPref val="1"/>
          <dgm:bulletEnabled val="1"/>
        </dgm:presLayoutVars>
      </dgm:prSet>
      <dgm:spPr/>
    </dgm:pt>
    <dgm:pt modelId="{F1D5D62F-FC6E-4533-BD44-F4F195E7FCE5}" type="pres">
      <dgm:prSet presAssocID="{44FAAB5E-138B-483C-8484-89891711FD2F}" presName="Accent5" presStyleCnt="0"/>
      <dgm:spPr/>
    </dgm:pt>
    <dgm:pt modelId="{A3465F05-27EF-4BDF-A5AF-681E0F2FB50D}" type="pres">
      <dgm:prSet presAssocID="{44FAAB5E-138B-483C-8484-89891711FD2F}" presName="Accent" presStyleLbl="node1" presStyleIdx="1" presStyleCnt="6"/>
      <dgm:spPr/>
    </dgm:pt>
    <dgm:pt modelId="{41EEA9DE-D402-4521-992B-E76EC2CEE09E}" type="pres">
      <dgm:prSet presAssocID="{44FAAB5E-138B-483C-8484-89891711FD2F}" presName="ParentBackground5" presStyleCnt="0"/>
      <dgm:spPr/>
    </dgm:pt>
    <dgm:pt modelId="{8E4B728B-FCE1-4831-8251-C92951C78F7B}" type="pres">
      <dgm:prSet presAssocID="{44FAAB5E-138B-483C-8484-89891711FD2F}" presName="ParentBackground" presStyleLbl="fgAcc1" presStyleIdx="1" presStyleCnt="6"/>
      <dgm:spPr/>
    </dgm:pt>
    <dgm:pt modelId="{E616865E-6887-46FB-9ECE-2537D7DD34EF}" type="pres">
      <dgm:prSet presAssocID="{44FAAB5E-138B-483C-8484-89891711FD2F}" presName="Parent5" presStyleLbl="revTx" presStyleIdx="0" presStyleCnt="0">
        <dgm:presLayoutVars>
          <dgm:chMax val="1"/>
          <dgm:chPref val="1"/>
          <dgm:bulletEnabled val="1"/>
        </dgm:presLayoutVars>
      </dgm:prSet>
      <dgm:spPr/>
    </dgm:pt>
    <dgm:pt modelId="{A0D00F1D-1A64-4918-9840-C415C7A55D08}" type="pres">
      <dgm:prSet presAssocID="{2F4E5D53-7299-4A02-B432-08E3F44DB5A5}" presName="Accent4" presStyleCnt="0"/>
      <dgm:spPr/>
    </dgm:pt>
    <dgm:pt modelId="{3329BFD6-D68D-4AF0-832F-0D592BD00E28}" type="pres">
      <dgm:prSet presAssocID="{2F4E5D53-7299-4A02-B432-08E3F44DB5A5}" presName="Accent" presStyleLbl="node1" presStyleIdx="2" presStyleCnt="6"/>
      <dgm:spPr/>
    </dgm:pt>
    <dgm:pt modelId="{1516BC60-AD5D-4147-AC03-F1C023C33E67}" type="pres">
      <dgm:prSet presAssocID="{2F4E5D53-7299-4A02-B432-08E3F44DB5A5}" presName="ParentBackground4" presStyleCnt="0"/>
      <dgm:spPr/>
    </dgm:pt>
    <dgm:pt modelId="{4D53F373-028E-4643-A4DB-45578C3004DB}" type="pres">
      <dgm:prSet presAssocID="{2F4E5D53-7299-4A02-B432-08E3F44DB5A5}" presName="ParentBackground" presStyleLbl="fgAcc1" presStyleIdx="2" presStyleCnt="6"/>
      <dgm:spPr/>
    </dgm:pt>
    <dgm:pt modelId="{F711DA54-E675-4D17-82BC-9E1AFDB74403}" type="pres">
      <dgm:prSet presAssocID="{2F4E5D53-7299-4A02-B432-08E3F44DB5A5}" presName="Parent4" presStyleLbl="revTx" presStyleIdx="0" presStyleCnt="0">
        <dgm:presLayoutVars>
          <dgm:chMax val="1"/>
          <dgm:chPref val="1"/>
          <dgm:bulletEnabled val="1"/>
        </dgm:presLayoutVars>
      </dgm:prSet>
      <dgm:spPr/>
    </dgm:pt>
    <dgm:pt modelId="{1DC62EB2-1C71-4057-AFF4-5842233538B5}" type="pres">
      <dgm:prSet presAssocID="{5ECC3FFB-155C-4352-A276-E1BD6DF4ED33}" presName="Accent3" presStyleCnt="0"/>
      <dgm:spPr/>
    </dgm:pt>
    <dgm:pt modelId="{736A8B11-EC66-4AC2-A8D5-1B17BF395F71}" type="pres">
      <dgm:prSet presAssocID="{5ECC3FFB-155C-4352-A276-E1BD6DF4ED33}" presName="Accent" presStyleLbl="node1" presStyleIdx="3" presStyleCnt="6"/>
      <dgm:spPr/>
    </dgm:pt>
    <dgm:pt modelId="{2F3DEE52-07F9-47C4-9028-444D04B2C29A}" type="pres">
      <dgm:prSet presAssocID="{5ECC3FFB-155C-4352-A276-E1BD6DF4ED33}" presName="ParentBackground3" presStyleCnt="0"/>
      <dgm:spPr/>
    </dgm:pt>
    <dgm:pt modelId="{721CE7A2-3022-4652-A28E-458516DFE945}" type="pres">
      <dgm:prSet presAssocID="{5ECC3FFB-155C-4352-A276-E1BD6DF4ED33}" presName="ParentBackground" presStyleLbl="fgAcc1" presStyleIdx="3" presStyleCnt="6"/>
      <dgm:spPr/>
    </dgm:pt>
    <dgm:pt modelId="{C861FCC6-842A-4118-BEF8-A2B4111CD6AD}" type="pres">
      <dgm:prSet presAssocID="{5ECC3FFB-155C-4352-A276-E1BD6DF4ED33}" presName="Parent3" presStyleLbl="revTx" presStyleIdx="0" presStyleCnt="0">
        <dgm:presLayoutVars>
          <dgm:chMax val="1"/>
          <dgm:chPref val="1"/>
          <dgm:bulletEnabled val="1"/>
        </dgm:presLayoutVars>
      </dgm:prSet>
      <dgm:spPr/>
    </dgm:pt>
    <dgm:pt modelId="{32DF01D1-3A42-41D1-82D1-B7319A7FAECA}" type="pres">
      <dgm:prSet presAssocID="{3416C7E3-06A5-4034-9665-0F76DBA8CD16}" presName="Accent2" presStyleCnt="0"/>
      <dgm:spPr/>
    </dgm:pt>
    <dgm:pt modelId="{B7F5E5C4-20EE-499B-8D02-16A0EDD01868}" type="pres">
      <dgm:prSet presAssocID="{3416C7E3-06A5-4034-9665-0F76DBA8CD16}" presName="Accent" presStyleLbl="node1" presStyleIdx="4" presStyleCnt="6"/>
      <dgm:spPr/>
    </dgm:pt>
    <dgm:pt modelId="{7F1659CE-76A8-4C93-9A2B-0E2263D1E8E1}" type="pres">
      <dgm:prSet presAssocID="{3416C7E3-06A5-4034-9665-0F76DBA8CD16}" presName="ParentBackground2" presStyleCnt="0"/>
      <dgm:spPr/>
    </dgm:pt>
    <dgm:pt modelId="{3E8C0953-81C3-4966-9E73-B9576D1C3591}" type="pres">
      <dgm:prSet presAssocID="{3416C7E3-06A5-4034-9665-0F76DBA8CD16}" presName="ParentBackground" presStyleLbl="fgAcc1" presStyleIdx="4" presStyleCnt="6"/>
      <dgm:spPr/>
    </dgm:pt>
    <dgm:pt modelId="{DAE824CB-F6FB-46F5-8D28-20A6E447C8C9}" type="pres">
      <dgm:prSet presAssocID="{3416C7E3-06A5-4034-9665-0F76DBA8CD16}" presName="Parent2" presStyleLbl="revTx" presStyleIdx="0" presStyleCnt="0">
        <dgm:presLayoutVars>
          <dgm:chMax val="1"/>
          <dgm:chPref val="1"/>
          <dgm:bulletEnabled val="1"/>
        </dgm:presLayoutVars>
      </dgm:prSet>
      <dgm:spPr/>
    </dgm:pt>
    <dgm:pt modelId="{B8326F99-DFCE-4048-A2A2-F0E1D8865C13}" type="pres">
      <dgm:prSet presAssocID="{919BDC64-3E8F-4CE6-9F96-A5FED0185108}" presName="Accent1" presStyleCnt="0"/>
      <dgm:spPr/>
    </dgm:pt>
    <dgm:pt modelId="{03008B8D-103F-41AA-88B8-356F4E450543}" type="pres">
      <dgm:prSet presAssocID="{919BDC64-3E8F-4CE6-9F96-A5FED0185108}" presName="Accent" presStyleLbl="node1" presStyleIdx="5" presStyleCnt="6"/>
      <dgm:spPr/>
    </dgm:pt>
    <dgm:pt modelId="{2DF64541-9CCA-442A-867B-22AA56E6507A}" type="pres">
      <dgm:prSet presAssocID="{919BDC64-3E8F-4CE6-9F96-A5FED0185108}" presName="ParentBackground1" presStyleCnt="0"/>
      <dgm:spPr/>
    </dgm:pt>
    <dgm:pt modelId="{A5F2AB1A-6BB3-48DB-B29D-C3CDFB23AF4F}" type="pres">
      <dgm:prSet presAssocID="{919BDC64-3E8F-4CE6-9F96-A5FED0185108}" presName="ParentBackground" presStyleLbl="fgAcc1" presStyleIdx="5" presStyleCnt="6"/>
      <dgm:spPr/>
    </dgm:pt>
    <dgm:pt modelId="{B905D97B-24BC-40C4-97D2-34F9277164A5}" type="pres">
      <dgm:prSet presAssocID="{919BDC64-3E8F-4CE6-9F96-A5FED0185108}" presName="Parent1" presStyleLbl="revTx" presStyleIdx="0" presStyleCnt="0">
        <dgm:presLayoutVars>
          <dgm:chMax val="1"/>
          <dgm:chPref val="1"/>
          <dgm:bulletEnabled val="1"/>
        </dgm:presLayoutVars>
      </dgm:prSet>
      <dgm:spPr/>
    </dgm:pt>
  </dgm:ptLst>
  <dgm:cxnLst>
    <dgm:cxn modelId="{B001BF15-BAB1-4E16-9DD9-2596B0844D84}" srcId="{CA9641FB-DDEE-49FE-9EE8-E78D6AE4F255}" destId="{5ECC3FFB-155C-4352-A276-E1BD6DF4ED33}" srcOrd="2" destOrd="0" parTransId="{D51B0022-B5C2-473C-B418-969F31C6E316}" sibTransId="{9CB5B123-DC5D-4108-9362-6B23946E68F8}"/>
    <dgm:cxn modelId="{EE071E19-C194-496B-B813-9B9374EA1AC3}" type="presOf" srcId="{44FAAB5E-138B-483C-8484-89891711FD2F}" destId="{8E4B728B-FCE1-4831-8251-C92951C78F7B}" srcOrd="0" destOrd="0" presId="urn:microsoft.com/office/officeart/2011/layout/CircleProcess"/>
    <dgm:cxn modelId="{32333834-ED37-486A-A86A-7A1B555C8C2F}" type="presOf" srcId="{F6AFBA67-895F-4EDE-B4C7-41C05F7060CD}" destId="{FBC46F65-2C8F-423C-A133-F0461EB7A323}" srcOrd="0" destOrd="0" presId="urn:microsoft.com/office/officeart/2011/layout/CircleProcess"/>
    <dgm:cxn modelId="{273ED75F-D1A6-47E5-B255-3BF7DDBB890A}" srcId="{CA9641FB-DDEE-49FE-9EE8-E78D6AE4F255}" destId="{3416C7E3-06A5-4034-9665-0F76DBA8CD16}" srcOrd="1" destOrd="0" parTransId="{3EA369DF-8424-4BA5-B103-BBFD783B404A}" sibTransId="{969628DC-7BDC-417A-985F-E62FD041A6F2}"/>
    <dgm:cxn modelId="{EB57EF5F-B35C-4AC3-8005-507F5326ED6D}" type="presOf" srcId="{919BDC64-3E8F-4CE6-9F96-A5FED0185108}" destId="{A5F2AB1A-6BB3-48DB-B29D-C3CDFB23AF4F}" srcOrd="0" destOrd="0" presId="urn:microsoft.com/office/officeart/2011/layout/CircleProcess"/>
    <dgm:cxn modelId="{41947053-4309-4450-825B-40B0C2AEC2B6}" type="presOf" srcId="{5ECC3FFB-155C-4352-A276-E1BD6DF4ED33}" destId="{721CE7A2-3022-4652-A28E-458516DFE945}" srcOrd="0" destOrd="0" presId="urn:microsoft.com/office/officeart/2011/layout/CircleProcess"/>
    <dgm:cxn modelId="{0108A45A-798D-460B-AFC3-0D1AE8B15105}" srcId="{CA9641FB-DDEE-49FE-9EE8-E78D6AE4F255}" destId="{2F4E5D53-7299-4A02-B432-08E3F44DB5A5}" srcOrd="3" destOrd="0" parTransId="{8C1E3380-25D3-4FF5-86FF-30DAAA87185A}" sibTransId="{68AEB2BB-205E-48FB-933E-58CFA1FCF17B}"/>
    <dgm:cxn modelId="{3A89BF85-4A5D-4184-895F-DA4372E9C539}" type="presOf" srcId="{5ECC3FFB-155C-4352-A276-E1BD6DF4ED33}" destId="{C861FCC6-842A-4118-BEF8-A2B4111CD6AD}" srcOrd="1" destOrd="0" presId="urn:microsoft.com/office/officeart/2011/layout/CircleProcess"/>
    <dgm:cxn modelId="{18170188-9B89-474F-B3C4-DAABA50F9F3F}" type="presOf" srcId="{2F4E5D53-7299-4A02-B432-08E3F44DB5A5}" destId="{F711DA54-E675-4D17-82BC-9E1AFDB74403}" srcOrd="1" destOrd="0" presId="urn:microsoft.com/office/officeart/2011/layout/CircleProcess"/>
    <dgm:cxn modelId="{565E73AB-5CC5-47D6-B927-ED1B25E56B72}" type="presOf" srcId="{919BDC64-3E8F-4CE6-9F96-A5FED0185108}" destId="{B905D97B-24BC-40C4-97D2-34F9277164A5}" srcOrd="1" destOrd="0" presId="urn:microsoft.com/office/officeart/2011/layout/CircleProcess"/>
    <dgm:cxn modelId="{756FC1B8-E336-4418-88C8-BDF314E1B07E}" type="presOf" srcId="{3416C7E3-06A5-4034-9665-0F76DBA8CD16}" destId="{DAE824CB-F6FB-46F5-8D28-20A6E447C8C9}" srcOrd="1" destOrd="0" presId="urn:microsoft.com/office/officeart/2011/layout/CircleProcess"/>
    <dgm:cxn modelId="{4ABE49BB-EF52-4325-999C-DA6BD8C7B1D9}" type="presOf" srcId="{3416C7E3-06A5-4034-9665-0F76DBA8CD16}" destId="{3E8C0953-81C3-4966-9E73-B9576D1C3591}" srcOrd="0" destOrd="0" presId="urn:microsoft.com/office/officeart/2011/layout/CircleProcess"/>
    <dgm:cxn modelId="{04967DCA-D94E-442A-90A8-7405A864E9CC}" type="presOf" srcId="{2F4E5D53-7299-4A02-B432-08E3F44DB5A5}" destId="{4D53F373-028E-4643-A4DB-45578C3004DB}" srcOrd="0" destOrd="0" presId="urn:microsoft.com/office/officeart/2011/layout/CircleProcess"/>
    <dgm:cxn modelId="{109786E1-23DE-488A-B585-ED97651493BA}" type="presOf" srcId="{F6AFBA67-895F-4EDE-B4C7-41C05F7060CD}" destId="{1D30FC89-53C2-42AB-B254-C79C87A74C41}" srcOrd="1" destOrd="0" presId="urn:microsoft.com/office/officeart/2011/layout/CircleProcess"/>
    <dgm:cxn modelId="{0ED6BEE3-E94C-43C7-913C-CC2B8A956B6C}" type="presOf" srcId="{CA9641FB-DDEE-49FE-9EE8-E78D6AE4F255}" destId="{86F271C0-F5F9-435B-8AB8-11ED2A09A8CE}" srcOrd="0" destOrd="0" presId="urn:microsoft.com/office/officeart/2011/layout/CircleProcess"/>
    <dgm:cxn modelId="{91AA17EB-3381-4A65-9726-ED4A62C15B16}" type="presOf" srcId="{44FAAB5E-138B-483C-8484-89891711FD2F}" destId="{E616865E-6887-46FB-9ECE-2537D7DD34EF}" srcOrd="1" destOrd="0" presId="urn:microsoft.com/office/officeart/2011/layout/CircleProcess"/>
    <dgm:cxn modelId="{3BE930FB-38D0-43A2-A9F1-8E29143130BA}" srcId="{CA9641FB-DDEE-49FE-9EE8-E78D6AE4F255}" destId="{919BDC64-3E8F-4CE6-9F96-A5FED0185108}" srcOrd="0" destOrd="0" parTransId="{E738D635-85AC-44A5-A163-FF3DE1880F8C}" sibTransId="{CFB58FC2-3C5F-4636-A697-ABABBFDEC2BE}"/>
    <dgm:cxn modelId="{3562DDFF-0ED4-4C2A-9F62-1222A2F05107}" srcId="{CA9641FB-DDEE-49FE-9EE8-E78D6AE4F255}" destId="{44FAAB5E-138B-483C-8484-89891711FD2F}" srcOrd="4" destOrd="0" parTransId="{CE56B0AC-0E1A-4AF9-A306-10856446C048}" sibTransId="{73416FE0-3670-40EE-864D-7B92EC7C3414}"/>
    <dgm:cxn modelId="{69D6E6FF-B418-44FA-97F5-C064B2A5A5ED}" srcId="{CA9641FB-DDEE-49FE-9EE8-E78D6AE4F255}" destId="{F6AFBA67-895F-4EDE-B4C7-41C05F7060CD}" srcOrd="5" destOrd="0" parTransId="{01450D99-B647-439B-813F-91AA1CE99344}" sibTransId="{FE3DCDC5-B997-4688-8C39-D220A15338F7}"/>
    <dgm:cxn modelId="{F22B84F7-1C4A-400D-94C7-294A172E2870}" type="presParOf" srcId="{86F271C0-F5F9-435B-8AB8-11ED2A09A8CE}" destId="{96139309-403C-4F4E-BC9A-DB51F2B03565}" srcOrd="0" destOrd="0" presId="urn:microsoft.com/office/officeart/2011/layout/CircleProcess"/>
    <dgm:cxn modelId="{853599E2-A00F-404A-A043-28972FD374AB}" type="presParOf" srcId="{96139309-403C-4F4E-BC9A-DB51F2B03565}" destId="{95AA0246-161D-426C-A673-573D9C70F861}" srcOrd="0" destOrd="0" presId="urn:microsoft.com/office/officeart/2011/layout/CircleProcess"/>
    <dgm:cxn modelId="{7085093F-5EC2-4280-8A67-B3BF509FAB9E}" type="presParOf" srcId="{86F271C0-F5F9-435B-8AB8-11ED2A09A8CE}" destId="{4C846D77-ED82-4AE2-9E5A-3030772FDB1D}" srcOrd="1" destOrd="0" presId="urn:microsoft.com/office/officeart/2011/layout/CircleProcess"/>
    <dgm:cxn modelId="{6A6A1092-1BF8-46E6-9A77-D3C773ACC203}" type="presParOf" srcId="{4C846D77-ED82-4AE2-9E5A-3030772FDB1D}" destId="{FBC46F65-2C8F-423C-A133-F0461EB7A323}" srcOrd="0" destOrd="0" presId="urn:microsoft.com/office/officeart/2011/layout/CircleProcess"/>
    <dgm:cxn modelId="{9D2A4699-FD2B-4EDB-93E1-62E3EF0B3C83}" type="presParOf" srcId="{86F271C0-F5F9-435B-8AB8-11ED2A09A8CE}" destId="{1D30FC89-53C2-42AB-B254-C79C87A74C41}" srcOrd="2" destOrd="0" presId="urn:microsoft.com/office/officeart/2011/layout/CircleProcess"/>
    <dgm:cxn modelId="{7D80483A-EC2E-4231-93E3-9029A84466A3}" type="presParOf" srcId="{86F271C0-F5F9-435B-8AB8-11ED2A09A8CE}" destId="{F1D5D62F-FC6E-4533-BD44-F4F195E7FCE5}" srcOrd="3" destOrd="0" presId="urn:microsoft.com/office/officeart/2011/layout/CircleProcess"/>
    <dgm:cxn modelId="{55E1621F-5ECD-464A-BD89-1E6E740C5E2C}" type="presParOf" srcId="{F1D5D62F-FC6E-4533-BD44-F4F195E7FCE5}" destId="{A3465F05-27EF-4BDF-A5AF-681E0F2FB50D}" srcOrd="0" destOrd="0" presId="urn:microsoft.com/office/officeart/2011/layout/CircleProcess"/>
    <dgm:cxn modelId="{899C7DC8-4A8D-4AC4-9ADE-6DCCB2F28CAB}" type="presParOf" srcId="{86F271C0-F5F9-435B-8AB8-11ED2A09A8CE}" destId="{41EEA9DE-D402-4521-992B-E76EC2CEE09E}" srcOrd="4" destOrd="0" presId="urn:microsoft.com/office/officeart/2011/layout/CircleProcess"/>
    <dgm:cxn modelId="{637EC50E-76FD-4C29-85A4-912E1D31B894}" type="presParOf" srcId="{41EEA9DE-D402-4521-992B-E76EC2CEE09E}" destId="{8E4B728B-FCE1-4831-8251-C92951C78F7B}" srcOrd="0" destOrd="0" presId="urn:microsoft.com/office/officeart/2011/layout/CircleProcess"/>
    <dgm:cxn modelId="{BA892984-E4AF-403C-9570-EEE91782145E}" type="presParOf" srcId="{86F271C0-F5F9-435B-8AB8-11ED2A09A8CE}" destId="{E616865E-6887-46FB-9ECE-2537D7DD34EF}" srcOrd="5" destOrd="0" presId="urn:microsoft.com/office/officeart/2011/layout/CircleProcess"/>
    <dgm:cxn modelId="{05B341CF-F5D4-47D8-B1E0-39AA97F360D1}" type="presParOf" srcId="{86F271C0-F5F9-435B-8AB8-11ED2A09A8CE}" destId="{A0D00F1D-1A64-4918-9840-C415C7A55D08}" srcOrd="6" destOrd="0" presId="urn:microsoft.com/office/officeart/2011/layout/CircleProcess"/>
    <dgm:cxn modelId="{789DE677-BC2F-44E7-AB53-C40575792E23}" type="presParOf" srcId="{A0D00F1D-1A64-4918-9840-C415C7A55D08}" destId="{3329BFD6-D68D-4AF0-832F-0D592BD00E28}" srcOrd="0" destOrd="0" presId="urn:microsoft.com/office/officeart/2011/layout/CircleProcess"/>
    <dgm:cxn modelId="{039F2E7F-82B9-4CAE-B75D-CFA7B2913A81}" type="presParOf" srcId="{86F271C0-F5F9-435B-8AB8-11ED2A09A8CE}" destId="{1516BC60-AD5D-4147-AC03-F1C023C33E67}" srcOrd="7" destOrd="0" presId="urn:microsoft.com/office/officeart/2011/layout/CircleProcess"/>
    <dgm:cxn modelId="{0D6D6927-B840-40B3-8B84-85486C6C8E40}" type="presParOf" srcId="{1516BC60-AD5D-4147-AC03-F1C023C33E67}" destId="{4D53F373-028E-4643-A4DB-45578C3004DB}" srcOrd="0" destOrd="0" presId="urn:microsoft.com/office/officeart/2011/layout/CircleProcess"/>
    <dgm:cxn modelId="{1DFB44D2-D788-4CDC-AF03-0533CC5CF9D5}" type="presParOf" srcId="{86F271C0-F5F9-435B-8AB8-11ED2A09A8CE}" destId="{F711DA54-E675-4D17-82BC-9E1AFDB74403}" srcOrd="8" destOrd="0" presId="urn:microsoft.com/office/officeart/2011/layout/CircleProcess"/>
    <dgm:cxn modelId="{7E2849A1-6E05-48D0-A344-49D3A11F59C8}" type="presParOf" srcId="{86F271C0-F5F9-435B-8AB8-11ED2A09A8CE}" destId="{1DC62EB2-1C71-4057-AFF4-5842233538B5}" srcOrd="9" destOrd="0" presId="urn:microsoft.com/office/officeart/2011/layout/CircleProcess"/>
    <dgm:cxn modelId="{2C6EFA83-F7DE-4FB4-94C4-41B3B9293ACE}" type="presParOf" srcId="{1DC62EB2-1C71-4057-AFF4-5842233538B5}" destId="{736A8B11-EC66-4AC2-A8D5-1B17BF395F71}" srcOrd="0" destOrd="0" presId="urn:microsoft.com/office/officeart/2011/layout/CircleProcess"/>
    <dgm:cxn modelId="{9900A402-DE1E-427A-8C71-1871DBCE73A7}" type="presParOf" srcId="{86F271C0-F5F9-435B-8AB8-11ED2A09A8CE}" destId="{2F3DEE52-07F9-47C4-9028-444D04B2C29A}" srcOrd="10" destOrd="0" presId="urn:microsoft.com/office/officeart/2011/layout/CircleProcess"/>
    <dgm:cxn modelId="{F3CD4FA9-1B32-4FBE-B8A2-BEB84ED5A224}" type="presParOf" srcId="{2F3DEE52-07F9-47C4-9028-444D04B2C29A}" destId="{721CE7A2-3022-4652-A28E-458516DFE945}" srcOrd="0" destOrd="0" presId="urn:microsoft.com/office/officeart/2011/layout/CircleProcess"/>
    <dgm:cxn modelId="{DBC2C7F4-20E1-4F17-AFDD-1D6DDFE6E9F5}" type="presParOf" srcId="{86F271C0-F5F9-435B-8AB8-11ED2A09A8CE}" destId="{C861FCC6-842A-4118-BEF8-A2B4111CD6AD}" srcOrd="11" destOrd="0" presId="urn:microsoft.com/office/officeart/2011/layout/CircleProcess"/>
    <dgm:cxn modelId="{4C511BE4-C4F9-4D85-A317-82F076C9BB13}" type="presParOf" srcId="{86F271C0-F5F9-435B-8AB8-11ED2A09A8CE}" destId="{32DF01D1-3A42-41D1-82D1-B7319A7FAECA}" srcOrd="12" destOrd="0" presId="urn:microsoft.com/office/officeart/2011/layout/CircleProcess"/>
    <dgm:cxn modelId="{1A16A133-E3F1-4D41-8806-A2F5E1579518}" type="presParOf" srcId="{32DF01D1-3A42-41D1-82D1-B7319A7FAECA}" destId="{B7F5E5C4-20EE-499B-8D02-16A0EDD01868}" srcOrd="0" destOrd="0" presId="urn:microsoft.com/office/officeart/2011/layout/CircleProcess"/>
    <dgm:cxn modelId="{F7E6C91C-CEE1-4982-A7B9-338A49CB2AA4}" type="presParOf" srcId="{86F271C0-F5F9-435B-8AB8-11ED2A09A8CE}" destId="{7F1659CE-76A8-4C93-9A2B-0E2263D1E8E1}" srcOrd="13" destOrd="0" presId="urn:microsoft.com/office/officeart/2011/layout/CircleProcess"/>
    <dgm:cxn modelId="{BF0326EF-C55F-42DD-B2FC-2C30F3644A49}" type="presParOf" srcId="{7F1659CE-76A8-4C93-9A2B-0E2263D1E8E1}" destId="{3E8C0953-81C3-4966-9E73-B9576D1C3591}" srcOrd="0" destOrd="0" presId="urn:microsoft.com/office/officeart/2011/layout/CircleProcess"/>
    <dgm:cxn modelId="{70BAF5E7-FC17-4969-881D-D06EC94E2B9E}" type="presParOf" srcId="{86F271C0-F5F9-435B-8AB8-11ED2A09A8CE}" destId="{DAE824CB-F6FB-46F5-8D28-20A6E447C8C9}" srcOrd="14" destOrd="0" presId="urn:microsoft.com/office/officeart/2011/layout/CircleProcess"/>
    <dgm:cxn modelId="{FA467704-EA27-40A1-90B5-452B495B1F4D}" type="presParOf" srcId="{86F271C0-F5F9-435B-8AB8-11ED2A09A8CE}" destId="{B8326F99-DFCE-4048-A2A2-F0E1D8865C13}" srcOrd="15" destOrd="0" presId="urn:microsoft.com/office/officeart/2011/layout/CircleProcess"/>
    <dgm:cxn modelId="{D0501359-E984-434B-81F5-27965FC0AC50}" type="presParOf" srcId="{B8326F99-DFCE-4048-A2A2-F0E1D8865C13}" destId="{03008B8D-103F-41AA-88B8-356F4E450543}" srcOrd="0" destOrd="0" presId="urn:microsoft.com/office/officeart/2011/layout/CircleProcess"/>
    <dgm:cxn modelId="{96E4AF52-34C7-4E44-9CAE-C9D70587C4AA}" type="presParOf" srcId="{86F271C0-F5F9-435B-8AB8-11ED2A09A8CE}" destId="{2DF64541-9CCA-442A-867B-22AA56E6507A}" srcOrd="16" destOrd="0" presId="urn:microsoft.com/office/officeart/2011/layout/CircleProcess"/>
    <dgm:cxn modelId="{32FFF8B6-39E9-40C0-97EF-5FBECCD2EFA9}" type="presParOf" srcId="{2DF64541-9CCA-442A-867B-22AA56E6507A}" destId="{A5F2AB1A-6BB3-48DB-B29D-C3CDFB23AF4F}" srcOrd="0" destOrd="0" presId="urn:microsoft.com/office/officeart/2011/layout/CircleProcess"/>
    <dgm:cxn modelId="{A65BA3AE-D736-4BF5-A3D7-49C742C36B4B}" type="presParOf" srcId="{86F271C0-F5F9-435B-8AB8-11ED2A09A8CE}" destId="{B905D97B-24BC-40C4-97D2-34F9277164A5}"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custT="1"/>
      <dgm:spPr/>
      <dgm:t>
        <a:bodyPr/>
        <a:lstStyle/>
        <a:p>
          <a:r>
            <a:rPr lang="en-SG" sz="2400" b="0" dirty="0">
              <a:solidFill>
                <a:schemeClr val="bg1"/>
              </a:solidFill>
            </a:rPr>
            <a:t>Data Preparation </a:t>
          </a:r>
        </a:p>
      </dgm:t>
    </dgm:pt>
    <dgm:pt modelId="{4A375C3F-BACB-421C-A115-7A4DF6C55A43}" type="parTrans" cxnId="{018111F9-EE95-4597-BD41-368D92439814}">
      <dgm:prSet/>
      <dgm:spPr/>
      <dgm:t>
        <a:bodyPr/>
        <a:lstStyle/>
        <a:p>
          <a:endParaRPr lang="en-SG" sz="2400"/>
        </a:p>
      </dgm:t>
    </dgm:pt>
    <dgm:pt modelId="{89292855-E7AD-4B34-A8F4-84DE76D98934}" type="sibTrans" cxnId="{018111F9-EE95-4597-BD41-368D92439814}">
      <dgm:prSet custT="1"/>
      <dgm:spPr/>
      <dgm:t>
        <a:bodyPr/>
        <a:lstStyle/>
        <a:p>
          <a:endParaRPr lang="en-SG" sz="1600"/>
        </a:p>
      </dgm:t>
    </dgm:pt>
    <dgm:pt modelId="{CEC953CB-F69B-4557-B5B4-77EDA930AD89}">
      <dgm:prSet phldrT="[Text]" custT="1"/>
      <dgm:spPr/>
      <dgm:t>
        <a:bodyPr/>
        <a:lstStyle/>
        <a:p>
          <a:r>
            <a:rPr lang="en-SG" sz="2400" b="1" dirty="0">
              <a:solidFill>
                <a:srgbClr val="FF0000"/>
              </a:solidFill>
            </a:rPr>
            <a:t>Data Splitting (Train/Test)</a:t>
          </a:r>
        </a:p>
      </dgm:t>
    </dgm:pt>
    <dgm:pt modelId="{C78034D3-172F-4D6B-BA50-AEC7087BB42A}" type="parTrans" cxnId="{213890D4-68C4-4E06-86E9-429B4C60773D}">
      <dgm:prSet/>
      <dgm:spPr/>
      <dgm:t>
        <a:bodyPr/>
        <a:lstStyle/>
        <a:p>
          <a:endParaRPr lang="en-SG" sz="2400"/>
        </a:p>
      </dgm:t>
    </dgm:pt>
    <dgm:pt modelId="{62FD9AC1-0997-4318-8C1A-EDA9DE597075}" type="sibTrans" cxnId="{213890D4-68C4-4E06-86E9-429B4C60773D}">
      <dgm:prSet custT="1"/>
      <dgm:spPr/>
      <dgm:t>
        <a:bodyPr/>
        <a:lstStyle/>
        <a:p>
          <a:endParaRPr lang="en-SG" sz="1600"/>
        </a:p>
      </dgm:t>
    </dgm:pt>
    <dgm:pt modelId="{C839B40A-F8E1-4668-BD67-CF109AD9A8A2}">
      <dgm:prSet phldrT="[Text]" custT="1"/>
      <dgm:spPr/>
      <dgm:t>
        <a:bodyPr/>
        <a:lstStyle/>
        <a:p>
          <a:r>
            <a:rPr lang="en-SG" sz="2400" dirty="0"/>
            <a:t>Model Training</a:t>
          </a:r>
        </a:p>
      </dgm:t>
    </dgm:pt>
    <dgm:pt modelId="{BF9C8266-3A83-4C3C-9C92-AA78AE2AE8B1}" type="parTrans" cxnId="{E66FF346-F326-4F19-A3E7-10631E429260}">
      <dgm:prSet/>
      <dgm:spPr/>
      <dgm:t>
        <a:bodyPr/>
        <a:lstStyle/>
        <a:p>
          <a:endParaRPr lang="en-SG" sz="2400"/>
        </a:p>
      </dgm:t>
    </dgm:pt>
    <dgm:pt modelId="{83BE1E90-523E-4D23-9B43-B88DE5B53BA5}" type="sibTrans" cxnId="{E66FF346-F326-4F19-A3E7-10631E429260}">
      <dgm:prSet custT="1"/>
      <dgm:spPr/>
      <dgm:t>
        <a:bodyPr/>
        <a:lstStyle/>
        <a:p>
          <a:endParaRPr lang="en-SG" sz="1600"/>
        </a:p>
      </dgm:t>
    </dgm:pt>
    <dgm:pt modelId="{D5804D63-33AF-47C5-AD69-0CE282F0F10F}">
      <dgm:prSet phldrT="[Text]" custT="1"/>
      <dgm:spPr/>
      <dgm:t>
        <a:bodyPr/>
        <a:lstStyle/>
        <a:p>
          <a:r>
            <a:rPr lang="en-SG" sz="2400" dirty="0"/>
            <a:t>Model Evaluation </a:t>
          </a:r>
        </a:p>
      </dgm:t>
    </dgm:pt>
    <dgm:pt modelId="{8CD240CA-242E-40B7-B282-4529B1D888D8}" type="parTrans" cxnId="{1E36EF96-C4F1-4E90-80A5-EB614F0CD215}">
      <dgm:prSet/>
      <dgm:spPr/>
      <dgm:t>
        <a:bodyPr/>
        <a:lstStyle/>
        <a:p>
          <a:endParaRPr lang="en-SG" sz="2400"/>
        </a:p>
      </dgm:t>
    </dgm:pt>
    <dgm:pt modelId="{F5549FCD-808D-4C28-A540-DE8897C9F667}" type="sibTrans" cxnId="{1E36EF96-C4F1-4E90-80A5-EB614F0CD215}">
      <dgm:prSet/>
      <dgm:spPr/>
      <dgm:t>
        <a:bodyPr/>
        <a:lstStyle/>
        <a:p>
          <a:endParaRPr lang="en-SG" sz="2400"/>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custT="1"/>
      <dgm:spPr/>
      <dgm:t>
        <a:bodyPr/>
        <a:lstStyle/>
        <a:p>
          <a:r>
            <a:rPr lang="en-SG" sz="2400" b="0" dirty="0">
              <a:solidFill>
                <a:schemeClr val="bg1"/>
              </a:solidFill>
            </a:rPr>
            <a:t>Data Preparation </a:t>
          </a:r>
        </a:p>
      </dgm:t>
    </dgm:pt>
    <dgm:pt modelId="{4A375C3F-BACB-421C-A115-7A4DF6C55A43}" type="parTrans" cxnId="{018111F9-EE95-4597-BD41-368D92439814}">
      <dgm:prSet/>
      <dgm:spPr/>
      <dgm:t>
        <a:bodyPr/>
        <a:lstStyle/>
        <a:p>
          <a:endParaRPr lang="en-SG" sz="2400"/>
        </a:p>
      </dgm:t>
    </dgm:pt>
    <dgm:pt modelId="{89292855-E7AD-4B34-A8F4-84DE76D98934}" type="sibTrans" cxnId="{018111F9-EE95-4597-BD41-368D92439814}">
      <dgm:prSet custT="1"/>
      <dgm:spPr/>
      <dgm:t>
        <a:bodyPr/>
        <a:lstStyle/>
        <a:p>
          <a:endParaRPr lang="en-SG" sz="1600"/>
        </a:p>
      </dgm:t>
    </dgm:pt>
    <dgm:pt modelId="{CEC953CB-F69B-4557-B5B4-77EDA930AD89}">
      <dgm:prSet phldrT="[Text]" custT="1"/>
      <dgm:spPr/>
      <dgm:t>
        <a:bodyPr/>
        <a:lstStyle/>
        <a:p>
          <a:r>
            <a:rPr lang="en-SG" sz="2400" b="0" dirty="0">
              <a:solidFill>
                <a:schemeClr val="bg1"/>
              </a:solidFill>
            </a:rPr>
            <a:t>Data Splitting (Train/Test)</a:t>
          </a:r>
        </a:p>
      </dgm:t>
    </dgm:pt>
    <dgm:pt modelId="{C78034D3-172F-4D6B-BA50-AEC7087BB42A}" type="parTrans" cxnId="{213890D4-68C4-4E06-86E9-429B4C60773D}">
      <dgm:prSet/>
      <dgm:spPr/>
      <dgm:t>
        <a:bodyPr/>
        <a:lstStyle/>
        <a:p>
          <a:endParaRPr lang="en-SG" sz="2400"/>
        </a:p>
      </dgm:t>
    </dgm:pt>
    <dgm:pt modelId="{62FD9AC1-0997-4318-8C1A-EDA9DE597075}" type="sibTrans" cxnId="{213890D4-68C4-4E06-86E9-429B4C60773D}">
      <dgm:prSet custT="1"/>
      <dgm:spPr/>
      <dgm:t>
        <a:bodyPr/>
        <a:lstStyle/>
        <a:p>
          <a:endParaRPr lang="en-SG" sz="1600"/>
        </a:p>
      </dgm:t>
    </dgm:pt>
    <dgm:pt modelId="{C839B40A-F8E1-4668-BD67-CF109AD9A8A2}">
      <dgm:prSet phldrT="[Text]" custT="1"/>
      <dgm:spPr/>
      <dgm:t>
        <a:bodyPr/>
        <a:lstStyle/>
        <a:p>
          <a:r>
            <a:rPr lang="en-SG" sz="2400" b="1" dirty="0">
              <a:solidFill>
                <a:srgbClr val="FF0000"/>
              </a:solidFill>
            </a:rPr>
            <a:t>Model Training</a:t>
          </a:r>
        </a:p>
      </dgm:t>
    </dgm:pt>
    <dgm:pt modelId="{BF9C8266-3A83-4C3C-9C92-AA78AE2AE8B1}" type="parTrans" cxnId="{E66FF346-F326-4F19-A3E7-10631E429260}">
      <dgm:prSet/>
      <dgm:spPr/>
      <dgm:t>
        <a:bodyPr/>
        <a:lstStyle/>
        <a:p>
          <a:endParaRPr lang="en-SG" sz="2400"/>
        </a:p>
      </dgm:t>
    </dgm:pt>
    <dgm:pt modelId="{83BE1E90-523E-4D23-9B43-B88DE5B53BA5}" type="sibTrans" cxnId="{E66FF346-F326-4F19-A3E7-10631E429260}">
      <dgm:prSet custT="1"/>
      <dgm:spPr/>
      <dgm:t>
        <a:bodyPr/>
        <a:lstStyle/>
        <a:p>
          <a:endParaRPr lang="en-SG" sz="1600"/>
        </a:p>
      </dgm:t>
    </dgm:pt>
    <dgm:pt modelId="{D5804D63-33AF-47C5-AD69-0CE282F0F10F}">
      <dgm:prSet phldrT="[Text]" custT="1"/>
      <dgm:spPr/>
      <dgm:t>
        <a:bodyPr/>
        <a:lstStyle/>
        <a:p>
          <a:r>
            <a:rPr lang="en-SG" sz="2400" dirty="0"/>
            <a:t>Model Evaluation </a:t>
          </a:r>
        </a:p>
      </dgm:t>
    </dgm:pt>
    <dgm:pt modelId="{8CD240CA-242E-40B7-B282-4529B1D888D8}" type="parTrans" cxnId="{1E36EF96-C4F1-4E90-80A5-EB614F0CD215}">
      <dgm:prSet/>
      <dgm:spPr/>
      <dgm:t>
        <a:bodyPr/>
        <a:lstStyle/>
        <a:p>
          <a:endParaRPr lang="en-SG" sz="2400"/>
        </a:p>
      </dgm:t>
    </dgm:pt>
    <dgm:pt modelId="{F5549FCD-808D-4C28-A540-DE8897C9F667}" type="sibTrans" cxnId="{1E36EF96-C4F1-4E90-80A5-EB614F0CD215}">
      <dgm:prSet/>
      <dgm:spPr/>
      <dgm:t>
        <a:bodyPr/>
        <a:lstStyle/>
        <a:p>
          <a:endParaRPr lang="en-SG" sz="2400"/>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custT="1"/>
      <dgm:spPr/>
      <dgm:t>
        <a:bodyPr/>
        <a:lstStyle/>
        <a:p>
          <a:r>
            <a:rPr lang="en-SG" sz="2400" b="0" dirty="0">
              <a:solidFill>
                <a:schemeClr val="bg1"/>
              </a:solidFill>
            </a:rPr>
            <a:t>Data Preparation </a:t>
          </a:r>
        </a:p>
      </dgm:t>
    </dgm:pt>
    <dgm:pt modelId="{4A375C3F-BACB-421C-A115-7A4DF6C55A43}" type="parTrans" cxnId="{018111F9-EE95-4597-BD41-368D92439814}">
      <dgm:prSet/>
      <dgm:spPr/>
      <dgm:t>
        <a:bodyPr/>
        <a:lstStyle/>
        <a:p>
          <a:endParaRPr lang="en-SG" sz="2400"/>
        </a:p>
      </dgm:t>
    </dgm:pt>
    <dgm:pt modelId="{89292855-E7AD-4B34-A8F4-84DE76D98934}" type="sibTrans" cxnId="{018111F9-EE95-4597-BD41-368D92439814}">
      <dgm:prSet custT="1"/>
      <dgm:spPr/>
      <dgm:t>
        <a:bodyPr/>
        <a:lstStyle/>
        <a:p>
          <a:endParaRPr lang="en-SG" sz="1600"/>
        </a:p>
      </dgm:t>
    </dgm:pt>
    <dgm:pt modelId="{CEC953CB-F69B-4557-B5B4-77EDA930AD89}">
      <dgm:prSet phldrT="[Text]" custT="1"/>
      <dgm:spPr/>
      <dgm:t>
        <a:bodyPr/>
        <a:lstStyle/>
        <a:p>
          <a:r>
            <a:rPr lang="en-SG" sz="2400" b="0" dirty="0">
              <a:solidFill>
                <a:schemeClr val="bg1"/>
              </a:solidFill>
            </a:rPr>
            <a:t>Data Splitting (Train/Test)</a:t>
          </a:r>
        </a:p>
      </dgm:t>
    </dgm:pt>
    <dgm:pt modelId="{C78034D3-172F-4D6B-BA50-AEC7087BB42A}" type="parTrans" cxnId="{213890D4-68C4-4E06-86E9-429B4C60773D}">
      <dgm:prSet/>
      <dgm:spPr/>
      <dgm:t>
        <a:bodyPr/>
        <a:lstStyle/>
        <a:p>
          <a:endParaRPr lang="en-SG" sz="2400"/>
        </a:p>
      </dgm:t>
    </dgm:pt>
    <dgm:pt modelId="{62FD9AC1-0997-4318-8C1A-EDA9DE597075}" type="sibTrans" cxnId="{213890D4-68C4-4E06-86E9-429B4C60773D}">
      <dgm:prSet custT="1"/>
      <dgm:spPr/>
      <dgm:t>
        <a:bodyPr/>
        <a:lstStyle/>
        <a:p>
          <a:endParaRPr lang="en-SG" sz="1600"/>
        </a:p>
      </dgm:t>
    </dgm:pt>
    <dgm:pt modelId="{C839B40A-F8E1-4668-BD67-CF109AD9A8A2}">
      <dgm:prSet phldrT="[Text]" custT="1"/>
      <dgm:spPr/>
      <dgm:t>
        <a:bodyPr/>
        <a:lstStyle/>
        <a:p>
          <a:r>
            <a:rPr lang="en-SG" sz="2400" dirty="0"/>
            <a:t>Model Training</a:t>
          </a:r>
        </a:p>
      </dgm:t>
    </dgm:pt>
    <dgm:pt modelId="{BF9C8266-3A83-4C3C-9C92-AA78AE2AE8B1}" type="parTrans" cxnId="{E66FF346-F326-4F19-A3E7-10631E429260}">
      <dgm:prSet/>
      <dgm:spPr/>
      <dgm:t>
        <a:bodyPr/>
        <a:lstStyle/>
        <a:p>
          <a:endParaRPr lang="en-SG" sz="2400"/>
        </a:p>
      </dgm:t>
    </dgm:pt>
    <dgm:pt modelId="{83BE1E90-523E-4D23-9B43-B88DE5B53BA5}" type="sibTrans" cxnId="{E66FF346-F326-4F19-A3E7-10631E429260}">
      <dgm:prSet custT="1"/>
      <dgm:spPr/>
      <dgm:t>
        <a:bodyPr/>
        <a:lstStyle/>
        <a:p>
          <a:endParaRPr lang="en-SG" sz="1600"/>
        </a:p>
      </dgm:t>
    </dgm:pt>
    <dgm:pt modelId="{D5804D63-33AF-47C5-AD69-0CE282F0F10F}">
      <dgm:prSet phldrT="[Text]" custT="1"/>
      <dgm:spPr/>
      <dgm:t>
        <a:bodyPr/>
        <a:lstStyle/>
        <a:p>
          <a:r>
            <a:rPr lang="en-SG" sz="2400" b="1" dirty="0">
              <a:solidFill>
                <a:srgbClr val="FF0000"/>
              </a:solidFill>
            </a:rPr>
            <a:t>Model Evaluation </a:t>
          </a:r>
        </a:p>
      </dgm:t>
    </dgm:pt>
    <dgm:pt modelId="{8CD240CA-242E-40B7-B282-4529B1D888D8}" type="parTrans" cxnId="{1E36EF96-C4F1-4E90-80A5-EB614F0CD215}">
      <dgm:prSet/>
      <dgm:spPr/>
      <dgm:t>
        <a:bodyPr/>
        <a:lstStyle/>
        <a:p>
          <a:endParaRPr lang="en-SG" sz="2400"/>
        </a:p>
      </dgm:t>
    </dgm:pt>
    <dgm:pt modelId="{F5549FCD-808D-4C28-A540-DE8897C9F667}" type="sibTrans" cxnId="{1E36EF96-C4F1-4E90-80A5-EB614F0CD215}">
      <dgm:prSet/>
      <dgm:spPr/>
      <dgm:t>
        <a:bodyPr/>
        <a:lstStyle/>
        <a:p>
          <a:endParaRPr lang="en-SG" sz="2400"/>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30FE0B-2258-49D6-8021-A5B6486E69A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969F40B-AD38-4A2B-84A1-A38168B69EBD}">
      <dgm:prSet/>
      <dgm:spPr/>
      <dgm:t>
        <a:bodyPr/>
        <a:lstStyle/>
        <a:p>
          <a:pPr>
            <a:defRPr cap="all"/>
          </a:pPr>
          <a:r>
            <a:rPr lang="en-MY"/>
            <a:t>What is machine learning?</a:t>
          </a:r>
          <a:endParaRPr lang="en-US"/>
        </a:p>
      </dgm:t>
    </dgm:pt>
    <dgm:pt modelId="{9A1CEEB4-A605-417D-9848-233445A186FA}" type="parTrans" cxnId="{89BF0432-07D1-4176-B97A-D1AA26AF4DD7}">
      <dgm:prSet/>
      <dgm:spPr/>
      <dgm:t>
        <a:bodyPr/>
        <a:lstStyle/>
        <a:p>
          <a:endParaRPr lang="en-US"/>
        </a:p>
      </dgm:t>
    </dgm:pt>
    <dgm:pt modelId="{B2288DDA-8C89-4518-B1DD-3502448B21CE}" type="sibTrans" cxnId="{89BF0432-07D1-4176-B97A-D1AA26AF4DD7}">
      <dgm:prSet/>
      <dgm:spPr/>
      <dgm:t>
        <a:bodyPr/>
        <a:lstStyle/>
        <a:p>
          <a:endParaRPr lang="en-US"/>
        </a:p>
      </dgm:t>
    </dgm:pt>
    <dgm:pt modelId="{A91E6361-238C-4E21-B44D-240C89400792}">
      <dgm:prSet/>
      <dgm:spPr/>
      <dgm:t>
        <a:bodyPr/>
        <a:lstStyle/>
        <a:p>
          <a:pPr>
            <a:defRPr cap="all"/>
          </a:pPr>
          <a:r>
            <a:rPr lang="en-MY"/>
            <a:t>Machine learning for beginners.</a:t>
          </a:r>
          <a:endParaRPr lang="en-US"/>
        </a:p>
      </dgm:t>
    </dgm:pt>
    <dgm:pt modelId="{1651810E-7E60-43AF-954A-E080BCEF9B68}" type="parTrans" cxnId="{EC5668D1-E9E4-4473-8C02-EB3E6625072D}">
      <dgm:prSet/>
      <dgm:spPr/>
      <dgm:t>
        <a:bodyPr/>
        <a:lstStyle/>
        <a:p>
          <a:endParaRPr lang="en-US"/>
        </a:p>
      </dgm:t>
    </dgm:pt>
    <dgm:pt modelId="{CD5DAF35-B4FC-4910-A5DF-0770411368E3}" type="sibTrans" cxnId="{EC5668D1-E9E4-4473-8C02-EB3E6625072D}">
      <dgm:prSet/>
      <dgm:spPr/>
      <dgm:t>
        <a:bodyPr/>
        <a:lstStyle/>
        <a:p>
          <a:endParaRPr lang="en-US"/>
        </a:p>
      </dgm:t>
    </dgm:pt>
    <dgm:pt modelId="{CFA3BDEF-CBD2-4277-AD8F-EF8E696C642C}">
      <dgm:prSet/>
      <dgm:spPr/>
      <dgm:t>
        <a:bodyPr/>
        <a:lstStyle/>
        <a:p>
          <a:pPr>
            <a:defRPr cap="all"/>
          </a:pPr>
          <a:r>
            <a:rPr lang="en-MY"/>
            <a:t>Basics of machine learning.</a:t>
          </a:r>
          <a:endParaRPr lang="en-US"/>
        </a:p>
      </dgm:t>
    </dgm:pt>
    <dgm:pt modelId="{1C761F13-4487-47E1-8AF3-0227DC9112F3}" type="parTrans" cxnId="{A97701BE-2462-483A-B558-4B7F1B23F6AC}">
      <dgm:prSet/>
      <dgm:spPr/>
      <dgm:t>
        <a:bodyPr/>
        <a:lstStyle/>
        <a:p>
          <a:endParaRPr lang="en-US"/>
        </a:p>
      </dgm:t>
    </dgm:pt>
    <dgm:pt modelId="{117D632E-4945-4AA7-B984-202BCD3B6E7A}" type="sibTrans" cxnId="{A97701BE-2462-483A-B558-4B7F1B23F6AC}">
      <dgm:prSet/>
      <dgm:spPr/>
      <dgm:t>
        <a:bodyPr/>
        <a:lstStyle/>
        <a:p>
          <a:endParaRPr lang="en-US"/>
        </a:p>
      </dgm:t>
    </dgm:pt>
    <dgm:pt modelId="{CE7E3092-47D9-4490-897C-1B81C8CB6573}" type="pres">
      <dgm:prSet presAssocID="{A130FE0B-2258-49D6-8021-A5B6486E69A6}" presName="root" presStyleCnt="0">
        <dgm:presLayoutVars>
          <dgm:dir/>
          <dgm:resizeHandles val="exact"/>
        </dgm:presLayoutVars>
      </dgm:prSet>
      <dgm:spPr/>
    </dgm:pt>
    <dgm:pt modelId="{3AB57CFF-0101-4DA7-BD19-E07A8B45E456}" type="pres">
      <dgm:prSet presAssocID="{A969F40B-AD38-4A2B-84A1-A38168B69EBD}" presName="compNode" presStyleCnt="0"/>
      <dgm:spPr/>
    </dgm:pt>
    <dgm:pt modelId="{0340DA76-41BD-458A-ACB7-348AD427B296}" type="pres">
      <dgm:prSet presAssocID="{A969F40B-AD38-4A2B-84A1-A38168B69EBD}" presName="iconBgRect" presStyleLbl="bgShp" presStyleIdx="0" presStyleCnt="3"/>
      <dgm:spPr/>
    </dgm:pt>
    <dgm:pt modelId="{4BE49B9D-68F4-4052-812D-4655A9D7B5C2}" type="pres">
      <dgm:prSet presAssocID="{A969F40B-AD38-4A2B-84A1-A38168B69E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FF4700FF-7D28-4163-99B7-12AADFCA6804}" type="pres">
      <dgm:prSet presAssocID="{A969F40B-AD38-4A2B-84A1-A38168B69EBD}" presName="spaceRect" presStyleCnt="0"/>
      <dgm:spPr/>
    </dgm:pt>
    <dgm:pt modelId="{2963CBC6-908D-465A-9C45-9E7C990E757B}" type="pres">
      <dgm:prSet presAssocID="{A969F40B-AD38-4A2B-84A1-A38168B69EBD}" presName="textRect" presStyleLbl="revTx" presStyleIdx="0" presStyleCnt="3">
        <dgm:presLayoutVars>
          <dgm:chMax val="1"/>
          <dgm:chPref val="1"/>
        </dgm:presLayoutVars>
      </dgm:prSet>
      <dgm:spPr/>
    </dgm:pt>
    <dgm:pt modelId="{32262D57-50CB-4831-8724-A390A347802F}" type="pres">
      <dgm:prSet presAssocID="{B2288DDA-8C89-4518-B1DD-3502448B21CE}" presName="sibTrans" presStyleCnt="0"/>
      <dgm:spPr/>
    </dgm:pt>
    <dgm:pt modelId="{BA429350-4268-4E3E-AABB-C934288FE241}" type="pres">
      <dgm:prSet presAssocID="{A91E6361-238C-4E21-B44D-240C89400792}" presName="compNode" presStyleCnt="0"/>
      <dgm:spPr/>
    </dgm:pt>
    <dgm:pt modelId="{844F578D-D148-4BC5-B2D3-A53373636A1B}" type="pres">
      <dgm:prSet presAssocID="{A91E6361-238C-4E21-B44D-240C89400792}" presName="iconBgRect" presStyleLbl="bgShp" presStyleIdx="1" presStyleCnt="3"/>
      <dgm:spPr/>
    </dgm:pt>
    <dgm:pt modelId="{0E70ADE3-C7BD-4A69-B577-D52D7040A58D}" type="pres">
      <dgm:prSet presAssocID="{A91E6361-238C-4E21-B44D-240C894007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w blade"/>
        </a:ext>
      </dgm:extLst>
    </dgm:pt>
    <dgm:pt modelId="{2136E28C-CED7-426E-B625-41223EA7FB08}" type="pres">
      <dgm:prSet presAssocID="{A91E6361-238C-4E21-B44D-240C89400792}" presName="spaceRect" presStyleCnt="0"/>
      <dgm:spPr/>
    </dgm:pt>
    <dgm:pt modelId="{555FF4B1-81FA-43FC-B2D6-DE9383CB16DD}" type="pres">
      <dgm:prSet presAssocID="{A91E6361-238C-4E21-B44D-240C89400792}" presName="textRect" presStyleLbl="revTx" presStyleIdx="1" presStyleCnt="3">
        <dgm:presLayoutVars>
          <dgm:chMax val="1"/>
          <dgm:chPref val="1"/>
        </dgm:presLayoutVars>
      </dgm:prSet>
      <dgm:spPr/>
    </dgm:pt>
    <dgm:pt modelId="{AA18082D-7D42-4B0D-8085-9018F4F13B8D}" type="pres">
      <dgm:prSet presAssocID="{CD5DAF35-B4FC-4910-A5DF-0770411368E3}" presName="sibTrans" presStyleCnt="0"/>
      <dgm:spPr/>
    </dgm:pt>
    <dgm:pt modelId="{AD8A3071-D749-47F4-99ED-24E7045C0923}" type="pres">
      <dgm:prSet presAssocID="{CFA3BDEF-CBD2-4277-AD8F-EF8E696C642C}" presName="compNode" presStyleCnt="0"/>
      <dgm:spPr/>
    </dgm:pt>
    <dgm:pt modelId="{E1D2EF15-32E9-4786-9FCF-4A9465112186}" type="pres">
      <dgm:prSet presAssocID="{CFA3BDEF-CBD2-4277-AD8F-EF8E696C642C}" presName="iconBgRect" presStyleLbl="bgShp" presStyleIdx="2" presStyleCnt="3"/>
      <dgm:spPr/>
    </dgm:pt>
    <dgm:pt modelId="{431557A2-F99F-4A42-B0BF-87F3D9FD42DD}" type="pres">
      <dgm:prSet presAssocID="{CFA3BDEF-CBD2-4277-AD8F-EF8E696C64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AE61E34-D790-4E21-9189-ACB1E5CCB854}" type="pres">
      <dgm:prSet presAssocID="{CFA3BDEF-CBD2-4277-AD8F-EF8E696C642C}" presName="spaceRect" presStyleCnt="0"/>
      <dgm:spPr/>
    </dgm:pt>
    <dgm:pt modelId="{2D340A9F-0BF2-4462-85B2-BFD2EF85B6B1}" type="pres">
      <dgm:prSet presAssocID="{CFA3BDEF-CBD2-4277-AD8F-EF8E696C642C}" presName="textRect" presStyleLbl="revTx" presStyleIdx="2" presStyleCnt="3">
        <dgm:presLayoutVars>
          <dgm:chMax val="1"/>
          <dgm:chPref val="1"/>
        </dgm:presLayoutVars>
      </dgm:prSet>
      <dgm:spPr/>
    </dgm:pt>
  </dgm:ptLst>
  <dgm:cxnLst>
    <dgm:cxn modelId="{655B1D27-B0C0-4113-B53C-3EC7DF10D9EF}" type="presOf" srcId="{A130FE0B-2258-49D6-8021-A5B6486E69A6}" destId="{CE7E3092-47D9-4490-897C-1B81C8CB6573}" srcOrd="0" destOrd="0" presId="urn:microsoft.com/office/officeart/2018/5/layout/IconCircleLabelList"/>
    <dgm:cxn modelId="{89BF0432-07D1-4176-B97A-D1AA26AF4DD7}" srcId="{A130FE0B-2258-49D6-8021-A5B6486E69A6}" destId="{A969F40B-AD38-4A2B-84A1-A38168B69EBD}" srcOrd="0" destOrd="0" parTransId="{9A1CEEB4-A605-417D-9848-233445A186FA}" sibTransId="{B2288DDA-8C89-4518-B1DD-3502448B21CE}"/>
    <dgm:cxn modelId="{E5CA3551-9D91-49E2-9720-54E7A139CEE3}" type="presOf" srcId="{CFA3BDEF-CBD2-4277-AD8F-EF8E696C642C}" destId="{2D340A9F-0BF2-4462-85B2-BFD2EF85B6B1}" srcOrd="0" destOrd="0" presId="urn:microsoft.com/office/officeart/2018/5/layout/IconCircleLabelList"/>
    <dgm:cxn modelId="{48246D78-1FE4-49D1-ACC3-291EB3A00292}" type="presOf" srcId="{A969F40B-AD38-4A2B-84A1-A38168B69EBD}" destId="{2963CBC6-908D-465A-9C45-9E7C990E757B}" srcOrd="0" destOrd="0" presId="urn:microsoft.com/office/officeart/2018/5/layout/IconCircleLabelList"/>
    <dgm:cxn modelId="{E6DD2DBD-05E9-466B-AF80-38DFF87415A9}" type="presOf" srcId="{A91E6361-238C-4E21-B44D-240C89400792}" destId="{555FF4B1-81FA-43FC-B2D6-DE9383CB16DD}" srcOrd="0" destOrd="0" presId="urn:microsoft.com/office/officeart/2018/5/layout/IconCircleLabelList"/>
    <dgm:cxn modelId="{A97701BE-2462-483A-B558-4B7F1B23F6AC}" srcId="{A130FE0B-2258-49D6-8021-A5B6486E69A6}" destId="{CFA3BDEF-CBD2-4277-AD8F-EF8E696C642C}" srcOrd="2" destOrd="0" parTransId="{1C761F13-4487-47E1-8AF3-0227DC9112F3}" sibTransId="{117D632E-4945-4AA7-B984-202BCD3B6E7A}"/>
    <dgm:cxn modelId="{EC5668D1-E9E4-4473-8C02-EB3E6625072D}" srcId="{A130FE0B-2258-49D6-8021-A5B6486E69A6}" destId="{A91E6361-238C-4E21-B44D-240C89400792}" srcOrd="1" destOrd="0" parTransId="{1651810E-7E60-43AF-954A-E080BCEF9B68}" sibTransId="{CD5DAF35-B4FC-4910-A5DF-0770411368E3}"/>
    <dgm:cxn modelId="{A0261211-8A5A-45B7-A916-FCA59C5F3142}" type="presParOf" srcId="{CE7E3092-47D9-4490-897C-1B81C8CB6573}" destId="{3AB57CFF-0101-4DA7-BD19-E07A8B45E456}" srcOrd="0" destOrd="0" presId="urn:microsoft.com/office/officeart/2018/5/layout/IconCircleLabelList"/>
    <dgm:cxn modelId="{C522C010-9D7C-4621-A849-056F78EF504E}" type="presParOf" srcId="{3AB57CFF-0101-4DA7-BD19-E07A8B45E456}" destId="{0340DA76-41BD-458A-ACB7-348AD427B296}" srcOrd="0" destOrd="0" presId="urn:microsoft.com/office/officeart/2018/5/layout/IconCircleLabelList"/>
    <dgm:cxn modelId="{BAC605DA-9A4E-467B-A186-9F77879FBF9F}" type="presParOf" srcId="{3AB57CFF-0101-4DA7-BD19-E07A8B45E456}" destId="{4BE49B9D-68F4-4052-812D-4655A9D7B5C2}" srcOrd="1" destOrd="0" presId="urn:microsoft.com/office/officeart/2018/5/layout/IconCircleLabelList"/>
    <dgm:cxn modelId="{471CB5E5-1CB0-465B-9D1E-FF52F20FAB16}" type="presParOf" srcId="{3AB57CFF-0101-4DA7-BD19-E07A8B45E456}" destId="{FF4700FF-7D28-4163-99B7-12AADFCA6804}" srcOrd="2" destOrd="0" presId="urn:microsoft.com/office/officeart/2018/5/layout/IconCircleLabelList"/>
    <dgm:cxn modelId="{A89AE146-7E2C-4AD2-AF43-FFA390999D22}" type="presParOf" srcId="{3AB57CFF-0101-4DA7-BD19-E07A8B45E456}" destId="{2963CBC6-908D-465A-9C45-9E7C990E757B}" srcOrd="3" destOrd="0" presId="urn:microsoft.com/office/officeart/2018/5/layout/IconCircleLabelList"/>
    <dgm:cxn modelId="{CE7BF864-1FFC-46DA-A4CD-5835EF50C03B}" type="presParOf" srcId="{CE7E3092-47D9-4490-897C-1B81C8CB6573}" destId="{32262D57-50CB-4831-8724-A390A347802F}" srcOrd="1" destOrd="0" presId="urn:microsoft.com/office/officeart/2018/5/layout/IconCircleLabelList"/>
    <dgm:cxn modelId="{89256E71-50B0-434F-A452-AE25D84FCD39}" type="presParOf" srcId="{CE7E3092-47D9-4490-897C-1B81C8CB6573}" destId="{BA429350-4268-4E3E-AABB-C934288FE241}" srcOrd="2" destOrd="0" presId="urn:microsoft.com/office/officeart/2018/5/layout/IconCircleLabelList"/>
    <dgm:cxn modelId="{7AC0ACAE-A66D-41CC-9702-17F60ECB53AA}" type="presParOf" srcId="{BA429350-4268-4E3E-AABB-C934288FE241}" destId="{844F578D-D148-4BC5-B2D3-A53373636A1B}" srcOrd="0" destOrd="0" presId="urn:microsoft.com/office/officeart/2018/5/layout/IconCircleLabelList"/>
    <dgm:cxn modelId="{9E9D3A1B-F467-4880-BCF8-FDA960BDFA17}" type="presParOf" srcId="{BA429350-4268-4E3E-AABB-C934288FE241}" destId="{0E70ADE3-C7BD-4A69-B577-D52D7040A58D}" srcOrd="1" destOrd="0" presId="urn:microsoft.com/office/officeart/2018/5/layout/IconCircleLabelList"/>
    <dgm:cxn modelId="{EFF64505-9D16-4240-9155-3C8B120A2AA1}" type="presParOf" srcId="{BA429350-4268-4E3E-AABB-C934288FE241}" destId="{2136E28C-CED7-426E-B625-41223EA7FB08}" srcOrd="2" destOrd="0" presId="urn:microsoft.com/office/officeart/2018/5/layout/IconCircleLabelList"/>
    <dgm:cxn modelId="{BD068011-289B-4854-918E-50C8699B65D0}" type="presParOf" srcId="{BA429350-4268-4E3E-AABB-C934288FE241}" destId="{555FF4B1-81FA-43FC-B2D6-DE9383CB16DD}" srcOrd="3" destOrd="0" presId="urn:microsoft.com/office/officeart/2018/5/layout/IconCircleLabelList"/>
    <dgm:cxn modelId="{A2CC5255-20DD-4CDC-8D95-EF47C291160A}" type="presParOf" srcId="{CE7E3092-47D9-4490-897C-1B81C8CB6573}" destId="{AA18082D-7D42-4B0D-8085-9018F4F13B8D}" srcOrd="3" destOrd="0" presId="urn:microsoft.com/office/officeart/2018/5/layout/IconCircleLabelList"/>
    <dgm:cxn modelId="{B86A14C4-15D1-4C23-B638-6E358738DD7E}" type="presParOf" srcId="{CE7E3092-47D9-4490-897C-1B81C8CB6573}" destId="{AD8A3071-D749-47F4-99ED-24E7045C0923}" srcOrd="4" destOrd="0" presId="urn:microsoft.com/office/officeart/2018/5/layout/IconCircleLabelList"/>
    <dgm:cxn modelId="{8DAE93B4-F91C-4D7F-A523-4980BCAE29C5}" type="presParOf" srcId="{AD8A3071-D749-47F4-99ED-24E7045C0923}" destId="{E1D2EF15-32E9-4786-9FCF-4A9465112186}" srcOrd="0" destOrd="0" presId="urn:microsoft.com/office/officeart/2018/5/layout/IconCircleLabelList"/>
    <dgm:cxn modelId="{F2CA59D1-E26F-4887-8E9C-F21AE5F6441D}" type="presParOf" srcId="{AD8A3071-D749-47F4-99ED-24E7045C0923}" destId="{431557A2-F99F-4A42-B0BF-87F3D9FD42DD}" srcOrd="1" destOrd="0" presId="urn:microsoft.com/office/officeart/2018/5/layout/IconCircleLabelList"/>
    <dgm:cxn modelId="{6F836EE0-79C5-4B45-92C2-42950530FDEB}" type="presParOf" srcId="{AD8A3071-D749-47F4-99ED-24E7045C0923}" destId="{BAE61E34-D790-4E21-9189-ACB1E5CCB854}" srcOrd="2" destOrd="0" presId="urn:microsoft.com/office/officeart/2018/5/layout/IconCircleLabelList"/>
    <dgm:cxn modelId="{24B33446-DA44-468F-A50E-BDC0EF22F608}" type="presParOf" srcId="{AD8A3071-D749-47F4-99ED-24E7045C0923}" destId="{2D340A9F-0BF2-4462-85B2-BFD2EF85B6B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9641FB-DDEE-49FE-9EE8-E78D6AE4F255}" type="doc">
      <dgm:prSet loTypeId="urn:microsoft.com/office/officeart/2011/layout/CircleProcess" loCatId="process" qsTypeId="urn:microsoft.com/office/officeart/2005/8/quickstyle/simple1" qsCatId="simple" csTypeId="urn:microsoft.com/office/officeart/2005/8/colors/accent6_1" csCatId="accent6" phldr="1"/>
      <dgm:spPr/>
      <dgm:t>
        <a:bodyPr/>
        <a:lstStyle/>
        <a:p>
          <a:endParaRPr lang="en-MY"/>
        </a:p>
      </dgm:t>
    </dgm:pt>
    <dgm:pt modelId="{919BDC64-3E8F-4CE6-9F96-A5FED0185108}">
      <dgm:prSet phldrT="[Text]"/>
      <dgm:spPr/>
      <dgm:t>
        <a:bodyPr/>
        <a:lstStyle/>
        <a:p>
          <a:r>
            <a:rPr lang="en-MY" b="0" dirty="0"/>
            <a:t>2021/2022</a:t>
          </a:r>
        </a:p>
        <a:p>
          <a:r>
            <a:rPr lang="en-MY" b="0" dirty="0"/>
            <a:t>(1</a:t>
          </a:r>
          <a:r>
            <a:rPr lang="en-MY" b="0" baseline="30000" dirty="0"/>
            <a:t>st</a:t>
          </a:r>
          <a:r>
            <a:rPr lang="en-MY" b="0" dirty="0"/>
            <a:t> </a:t>
          </a:r>
          <a:r>
            <a:rPr lang="en-MY" b="0" dirty="0" err="1"/>
            <a:t>sem</a:t>
          </a:r>
          <a:r>
            <a:rPr lang="en-MY" b="0" dirty="0"/>
            <a:t>)</a:t>
          </a:r>
        </a:p>
      </dgm:t>
    </dgm:pt>
    <dgm:pt modelId="{E738D635-85AC-44A5-A163-FF3DE1880F8C}" type="parTrans" cxnId="{3BE930FB-38D0-43A2-A9F1-8E29143130BA}">
      <dgm:prSet/>
      <dgm:spPr/>
      <dgm:t>
        <a:bodyPr/>
        <a:lstStyle/>
        <a:p>
          <a:endParaRPr lang="en-MY"/>
        </a:p>
      </dgm:t>
    </dgm:pt>
    <dgm:pt modelId="{CFB58FC2-3C5F-4636-A697-ABABBFDEC2BE}" type="sibTrans" cxnId="{3BE930FB-38D0-43A2-A9F1-8E29143130BA}">
      <dgm:prSet/>
      <dgm:spPr/>
      <dgm:t>
        <a:bodyPr/>
        <a:lstStyle/>
        <a:p>
          <a:endParaRPr lang="en-MY"/>
        </a:p>
      </dgm:t>
    </dgm:pt>
    <dgm:pt modelId="{3416C7E3-06A5-4034-9665-0F76DBA8CD16}">
      <dgm:prSet phldrT="[Text]"/>
      <dgm:spPr>
        <a:solidFill>
          <a:srgbClr val="FFC000">
            <a:alpha val="90000"/>
          </a:srgbClr>
        </a:solidFill>
      </dgm:spPr>
      <dgm:t>
        <a:bodyPr/>
        <a:lstStyle/>
        <a:p>
          <a:r>
            <a:rPr lang="en-MY" b="1" dirty="0">
              <a:solidFill>
                <a:srgbClr val="FF0000"/>
              </a:solidFill>
            </a:rPr>
            <a:t>2021/2022</a:t>
          </a:r>
        </a:p>
        <a:p>
          <a:r>
            <a:rPr lang="en-MY" b="1" dirty="0">
              <a:solidFill>
                <a:srgbClr val="FF0000"/>
              </a:solidFill>
            </a:rPr>
            <a:t>(2</a:t>
          </a:r>
          <a:r>
            <a:rPr lang="en-MY" b="1" baseline="30000" dirty="0">
              <a:solidFill>
                <a:srgbClr val="FF0000"/>
              </a:solidFill>
            </a:rPr>
            <a:t>nd</a:t>
          </a:r>
          <a:r>
            <a:rPr lang="en-MY" b="1" dirty="0">
              <a:solidFill>
                <a:srgbClr val="FF0000"/>
              </a:solidFill>
            </a:rPr>
            <a:t> </a:t>
          </a:r>
          <a:r>
            <a:rPr lang="en-MY" b="1" dirty="0" err="1">
              <a:solidFill>
                <a:srgbClr val="FF0000"/>
              </a:solidFill>
            </a:rPr>
            <a:t>sem</a:t>
          </a:r>
          <a:r>
            <a:rPr lang="en-MY" b="1" dirty="0">
              <a:solidFill>
                <a:srgbClr val="FF0000"/>
              </a:solidFill>
            </a:rPr>
            <a:t>)</a:t>
          </a:r>
        </a:p>
      </dgm:t>
    </dgm:pt>
    <dgm:pt modelId="{3EA369DF-8424-4BA5-B103-BBFD783B404A}" type="parTrans" cxnId="{273ED75F-D1A6-47E5-B255-3BF7DDBB890A}">
      <dgm:prSet/>
      <dgm:spPr/>
      <dgm:t>
        <a:bodyPr/>
        <a:lstStyle/>
        <a:p>
          <a:endParaRPr lang="en-MY"/>
        </a:p>
      </dgm:t>
    </dgm:pt>
    <dgm:pt modelId="{969628DC-7BDC-417A-985F-E62FD041A6F2}" type="sibTrans" cxnId="{273ED75F-D1A6-47E5-B255-3BF7DDBB890A}">
      <dgm:prSet/>
      <dgm:spPr/>
      <dgm:t>
        <a:bodyPr/>
        <a:lstStyle/>
        <a:p>
          <a:endParaRPr lang="en-MY"/>
        </a:p>
      </dgm:t>
    </dgm:pt>
    <dgm:pt modelId="{5ECC3FFB-155C-4352-A276-E1BD6DF4ED33}">
      <dgm:prSet phldrT="[Text]"/>
      <dgm:spPr>
        <a:solidFill>
          <a:srgbClr val="FFC000"/>
        </a:solidFill>
      </dgm:spPr>
      <dgm:t>
        <a:bodyPr/>
        <a:lstStyle/>
        <a:p>
          <a:r>
            <a:rPr lang="en-MY" b="1" dirty="0">
              <a:solidFill>
                <a:srgbClr val="FF0000"/>
              </a:solidFill>
            </a:rPr>
            <a:t>2022/2023</a:t>
          </a:r>
        </a:p>
        <a:p>
          <a:r>
            <a:rPr lang="en-MY" b="1" dirty="0">
              <a:solidFill>
                <a:srgbClr val="FF0000"/>
              </a:solidFill>
            </a:rPr>
            <a:t>(3</a:t>
          </a:r>
          <a:r>
            <a:rPr lang="en-MY" b="1" baseline="30000" dirty="0">
              <a:solidFill>
                <a:srgbClr val="FF0000"/>
              </a:solidFill>
            </a:rPr>
            <a:t>rd</a:t>
          </a:r>
          <a:r>
            <a:rPr lang="en-MY" b="1" dirty="0">
              <a:solidFill>
                <a:srgbClr val="FF0000"/>
              </a:solidFill>
            </a:rPr>
            <a:t> </a:t>
          </a:r>
          <a:r>
            <a:rPr lang="en-MY" b="1" dirty="0" err="1">
              <a:solidFill>
                <a:srgbClr val="FF0000"/>
              </a:solidFill>
            </a:rPr>
            <a:t>sem</a:t>
          </a:r>
          <a:r>
            <a:rPr lang="en-MY" b="1" dirty="0">
              <a:solidFill>
                <a:srgbClr val="FF0000"/>
              </a:solidFill>
            </a:rPr>
            <a:t>)</a:t>
          </a:r>
        </a:p>
      </dgm:t>
    </dgm:pt>
    <dgm:pt modelId="{D51B0022-B5C2-473C-B418-969F31C6E316}" type="parTrans" cxnId="{B001BF15-BAB1-4E16-9DD9-2596B0844D84}">
      <dgm:prSet/>
      <dgm:spPr/>
      <dgm:t>
        <a:bodyPr/>
        <a:lstStyle/>
        <a:p>
          <a:endParaRPr lang="en-MY"/>
        </a:p>
      </dgm:t>
    </dgm:pt>
    <dgm:pt modelId="{9CB5B123-DC5D-4108-9362-6B23946E68F8}" type="sibTrans" cxnId="{B001BF15-BAB1-4E16-9DD9-2596B0844D84}">
      <dgm:prSet/>
      <dgm:spPr/>
      <dgm:t>
        <a:bodyPr/>
        <a:lstStyle/>
        <a:p>
          <a:endParaRPr lang="en-MY"/>
        </a:p>
      </dgm:t>
    </dgm:pt>
    <dgm:pt modelId="{2F4E5D53-7299-4A02-B432-08E3F44DB5A5}">
      <dgm:prSet phldrT="[Text]"/>
      <dgm:spPr/>
      <dgm:t>
        <a:bodyPr/>
        <a:lstStyle/>
        <a:p>
          <a:r>
            <a:rPr lang="en-MY" dirty="0"/>
            <a:t>2022/2023</a:t>
          </a:r>
        </a:p>
        <a:p>
          <a:r>
            <a:rPr lang="en-MY" dirty="0"/>
            <a:t>(4</a:t>
          </a:r>
          <a:r>
            <a:rPr lang="en-MY" baseline="30000" dirty="0"/>
            <a:t>th</a:t>
          </a:r>
          <a:r>
            <a:rPr lang="en-MY" dirty="0"/>
            <a:t> </a:t>
          </a:r>
          <a:r>
            <a:rPr lang="en-MY" dirty="0" err="1"/>
            <a:t>sem</a:t>
          </a:r>
          <a:r>
            <a:rPr lang="en-MY" dirty="0"/>
            <a:t>)</a:t>
          </a:r>
        </a:p>
      </dgm:t>
    </dgm:pt>
    <dgm:pt modelId="{8C1E3380-25D3-4FF5-86FF-30DAAA87185A}" type="parTrans" cxnId="{0108A45A-798D-460B-AFC3-0D1AE8B15105}">
      <dgm:prSet/>
      <dgm:spPr/>
      <dgm:t>
        <a:bodyPr/>
        <a:lstStyle/>
        <a:p>
          <a:endParaRPr lang="en-MY"/>
        </a:p>
      </dgm:t>
    </dgm:pt>
    <dgm:pt modelId="{68AEB2BB-205E-48FB-933E-58CFA1FCF17B}" type="sibTrans" cxnId="{0108A45A-798D-460B-AFC3-0D1AE8B15105}">
      <dgm:prSet/>
      <dgm:spPr/>
      <dgm:t>
        <a:bodyPr/>
        <a:lstStyle/>
        <a:p>
          <a:endParaRPr lang="en-MY"/>
        </a:p>
      </dgm:t>
    </dgm:pt>
    <dgm:pt modelId="{44FAAB5E-138B-483C-8484-89891711FD2F}">
      <dgm:prSet phldrT="[Text]"/>
      <dgm:spPr/>
      <dgm:t>
        <a:bodyPr/>
        <a:lstStyle/>
        <a:p>
          <a:r>
            <a:rPr lang="en-MY" dirty="0"/>
            <a:t>2023/2024</a:t>
          </a:r>
        </a:p>
        <a:p>
          <a:r>
            <a:rPr lang="en-MY" dirty="0"/>
            <a:t>(5</a:t>
          </a:r>
          <a:r>
            <a:rPr lang="en-MY" baseline="30000" dirty="0"/>
            <a:t>th</a:t>
          </a:r>
          <a:r>
            <a:rPr lang="en-MY" dirty="0"/>
            <a:t> </a:t>
          </a:r>
          <a:r>
            <a:rPr lang="en-MY" dirty="0" err="1"/>
            <a:t>sem</a:t>
          </a:r>
          <a:r>
            <a:rPr lang="en-MY" dirty="0"/>
            <a:t>)</a:t>
          </a:r>
        </a:p>
      </dgm:t>
    </dgm:pt>
    <dgm:pt modelId="{CE56B0AC-0E1A-4AF9-A306-10856446C048}" type="parTrans" cxnId="{3562DDFF-0ED4-4C2A-9F62-1222A2F05107}">
      <dgm:prSet/>
      <dgm:spPr/>
      <dgm:t>
        <a:bodyPr/>
        <a:lstStyle/>
        <a:p>
          <a:endParaRPr lang="en-MY"/>
        </a:p>
      </dgm:t>
    </dgm:pt>
    <dgm:pt modelId="{73416FE0-3670-40EE-864D-7B92EC7C3414}" type="sibTrans" cxnId="{3562DDFF-0ED4-4C2A-9F62-1222A2F05107}">
      <dgm:prSet/>
      <dgm:spPr/>
      <dgm:t>
        <a:bodyPr/>
        <a:lstStyle/>
        <a:p>
          <a:endParaRPr lang="en-MY"/>
        </a:p>
      </dgm:t>
    </dgm:pt>
    <dgm:pt modelId="{F6AFBA67-895F-4EDE-B4C7-41C05F7060CD}">
      <dgm:prSet phldrT="[Text]"/>
      <dgm:spPr/>
      <dgm:t>
        <a:bodyPr/>
        <a:lstStyle/>
        <a:p>
          <a:r>
            <a:rPr lang="en-MY" dirty="0"/>
            <a:t>2023/2024</a:t>
          </a:r>
        </a:p>
        <a:p>
          <a:r>
            <a:rPr lang="en-MY" dirty="0"/>
            <a:t>(6</a:t>
          </a:r>
          <a:r>
            <a:rPr lang="en-MY" baseline="30000" dirty="0"/>
            <a:t>th</a:t>
          </a:r>
          <a:r>
            <a:rPr lang="en-MY" dirty="0"/>
            <a:t> </a:t>
          </a:r>
          <a:r>
            <a:rPr lang="en-MY" dirty="0" err="1"/>
            <a:t>sem</a:t>
          </a:r>
          <a:r>
            <a:rPr lang="en-MY" dirty="0"/>
            <a:t>)</a:t>
          </a:r>
        </a:p>
      </dgm:t>
    </dgm:pt>
    <dgm:pt modelId="{01450D99-B647-439B-813F-91AA1CE99344}" type="parTrans" cxnId="{69D6E6FF-B418-44FA-97F5-C064B2A5A5ED}">
      <dgm:prSet/>
      <dgm:spPr/>
      <dgm:t>
        <a:bodyPr/>
        <a:lstStyle/>
        <a:p>
          <a:endParaRPr lang="en-MY"/>
        </a:p>
      </dgm:t>
    </dgm:pt>
    <dgm:pt modelId="{FE3DCDC5-B997-4688-8C39-D220A15338F7}" type="sibTrans" cxnId="{69D6E6FF-B418-44FA-97F5-C064B2A5A5ED}">
      <dgm:prSet/>
      <dgm:spPr/>
      <dgm:t>
        <a:bodyPr/>
        <a:lstStyle/>
        <a:p>
          <a:endParaRPr lang="en-MY"/>
        </a:p>
      </dgm:t>
    </dgm:pt>
    <dgm:pt modelId="{86F271C0-F5F9-435B-8AB8-11ED2A09A8CE}" type="pres">
      <dgm:prSet presAssocID="{CA9641FB-DDEE-49FE-9EE8-E78D6AE4F255}" presName="Name0" presStyleCnt="0">
        <dgm:presLayoutVars>
          <dgm:chMax val="11"/>
          <dgm:chPref val="11"/>
          <dgm:dir/>
          <dgm:resizeHandles/>
        </dgm:presLayoutVars>
      </dgm:prSet>
      <dgm:spPr/>
    </dgm:pt>
    <dgm:pt modelId="{96139309-403C-4F4E-BC9A-DB51F2B03565}" type="pres">
      <dgm:prSet presAssocID="{F6AFBA67-895F-4EDE-B4C7-41C05F7060CD}" presName="Accent6" presStyleCnt="0"/>
      <dgm:spPr/>
    </dgm:pt>
    <dgm:pt modelId="{95AA0246-161D-426C-A673-573D9C70F861}" type="pres">
      <dgm:prSet presAssocID="{F6AFBA67-895F-4EDE-B4C7-41C05F7060CD}" presName="Accent" presStyleLbl="node1" presStyleIdx="0" presStyleCnt="6"/>
      <dgm:spPr/>
    </dgm:pt>
    <dgm:pt modelId="{4C846D77-ED82-4AE2-9E5A-3030772FDB1D}" type="pres">
      <dgm:prSet presAssocID="{F6AFBA67-895F-4EDE-B4C7-41C05F7060CD}" presName="ParentBackground6" presStyleCnt="0"/>
      <dgm:spPr/>
    </dgm:pt>
    <dgm:pt modelId="{FBC46F65-2C8F-423C-A133-F0461EB7A323}" type="pres">
      <dgm:prSet presAssocID="{F6AFBA67-895F-4EDE-B4C7-41C05F7060CD}" presName="ParentBackground" presStyleLbl="fgAcc1" presStyleIdx="0" presStyleCnt="6"/>
      <dgm:spPr/>
    </dgm:pt>
    <dgm:pt modelId="{1D30FC89-53C2-42AB-B254-C79C87A74C41}" type="pres">
      <dgm:prSet presAssocID="{F6AFBA67-895F-4EDE-B4C7-41C05F7060CD}" presName="Parent6" presStyleLbl="revTx" presStyleIdx="0" presStyleCnt="0">
        <dgm:presLayoutVars>
          <dgm:chMax val="1"/>
          <dgm:chPref val="1"/>
          <dgm:bulletEnabled val="1"/>
        </dgm:presLayoutVars>
      </dgm:prSet>
      <dgm:spPr/>
    </dgm:pt>
    <dgm:pt modelId="{F1D5D62F-FC6E-4533-BD44-F4F195E7FCE5}" type="pres">
      <dgm:prSet presAssocID="{44FAAB5E-138B-483C-8484-89891711FD2F}" presName="Accent5" presStyleCnt="0"/>
      <dgm:spPr/>
    </dgm:pt>
    <dgm:pt modelId="{A3465F05-27EF-4BDF-A5AF-681E0F2FB50D}" type="pres">
      <dgm:prSet presAssocID="{44FAAB5E-138B-483C-8484-89891711FD2F}" presName="Accent" presStyleLbl="node1" presStyleIdx="1" presStyleCnt="6"/>
      <dgm:spPr/>
    </dgm:pt>
    <dgm:pt modelId="{41EEA9DE-D402-4521-992B-E76EC2CEE09E}" type="pres">
      <dgm:prSet presAssocID="{44FAAB5E-138B-483C-8484-89891711FD2F}" presName="ParentBackground5" presStyleCnt="0"/>
      <dgm:spPr/>
    </dgm:pt>
    <dgm:pt modelId="{8E4B728B-FCE1-4831-8251-C92951C78F7B}" type="pres">
      <dgm:prSet presAssocID="{44FAAB5E-138B-483C-8484-89891711FD2F}" presName="ParentBackground" presStyleLbl="fgAcc1" presStyleIdx="1" presStyleCnt="6"/>
      <dgm:spPr/>
    </dgm:pt>
    <dgm:pt modelId="{E616865E-6887-46FB-9ECE-2537D7DD34EF}" type="pres">
      <dgm:prSet presAssocID="{44FAAB5E-138B-483C-8484-89891711FD2F}" presName="Parent5" presStyleLbl="revTx" presStyleIdx="0" presStyleCnt="0">
        <dgm:presLayoutVars>
          <dgm:chMax val="1"/>
          <dgm:chPref val="1"/>
          <dgm:bulletEnabled val="1"/>
        </dgm:presLayoutVars>
      </dgm:prSet>
      <dgm:spPr/>
    </dgm:pt>
    <dgm:pt modelId="{A0D00F1D-1A64-4918-9840-C415C7A55D08}" type="pres">
      <dgm:prSet presAssocID="{2F4E5D53-7299-4A02-B432-08E3F44DB5A5}" presName="Accent4" presStyleCnt="0"/>
      <dgm:spPr/>
    </dgm:pt>
    <dgm:pt modelId="{3329BFD6-D68D-4AF0-832F-0D592BD00E28}" type="pres">
      <dgm:prSet presAssocID="{2F4E5D53-7299-4A02-B432-08E3F44DB5A5}" presName="Accent" presStyleLbl="node1" presStyleIdx="2" presStyleCnt="6"/>
      <dgm:spPr/>
    </dgm:pt>
    <dgm:pt modelId="{1516BC60-AD5D-4147-AC03-F1C023C33E67}" type="pres">
      <dgm:prSet presAssocID="{2F4E5D53-7299-4A02-B432-08E3F44DB5A5}" presName="ParentBackground4" presStyleCnt="0"/>
      <dgm:spPr/>
    </dgm:pt>
    <dgm:pt modelId="{4D53F373-028E-4643-A4DB-45578C3004DB}" type="pres">
      <dgm:prSet presAssocID="{2F4E5D53-7299-4A02-B432-08E3F44DB5A5}" presName="ParentBackground" presStyleLbl="fgAcc1" presStyleIdx="2" presStyleCnt="6"/>
      <dgm:spPr/>
    </dgm:pt>
    <dgm:pt modelId="{F711DA54-E675-4D17-82BC-9E1AFDB74403}" type="pres">
      <dgm:prSet presAssocID="{2F4E5D53-7299-4A02-B432-08E3F44DB5A5}" presName="Parent4" presStyleLbl="revTx" presStyleIdx="0" presStyleCnt="0">
        <dgm:presLayoutVars>
          <dgm:chMax val="1"/>
          <dgm:chPref val="1"/>
          <dgm:bulletEnabled val="1"/>
        </dgm:presLayoutVars>
      </dgm:prSet>
      <dgm:spPr/>
    </dgm:pt>
    <dgm:pt modelId="{1DC62EB2-1C71-4057-AFF4-5842233538B5}" type="pres">
      <dgm:prSet presAssocID="{5ECC3FFB-155C-4352-A276-E1BD6DF4ED33}" presName="Accent3" presStyleCnt="0"/>
      <dgm:spPr/>
    </dgm:pt>
    <dgm:pt modelId="{736A8B11-EC66-4AC2-A8D5-1B17BF395F71}" type="pres">
      <dgm:prSet presAssocID="{5ECC3FFB-155C-4352-A276-E1BD6DF4ED33}" presName="Accent" presStyleLbl="node1" presStyleIdx="3" presStyleCnt="6"/>
      <dgm:spPr/>
    </dgm:pt>
    <dgm:pt modelId="{2F3DEE52-07F9-47C4-9028-444D04B2C29A}" type="pres">
      <dgm:prSet presAssocID="{5ECC3FFB-155C-4352-A276-E1BD6DF4ED33}" presName="ParentBackground3" presStyleCnt="0"/>
      <dgm:spPr/>
    </dgm:pt>
    <dgm:pt modelId="{721CE7A2-3022-4652-A28E-458516DFE945}" type="pres">
      <dgm:prSet presAssocID="{5ECC3FFB-155C-4352-A276-E1BD6DF4ED33}" presName="ParentBackground" presStyleLbl="fgAcc1" presStyleIdx="3" presStyleCnt="6"/>
      <dgm:spPr/>
    </dgm:pt>
    <dgm:pt modelId="{C861FCC6-842A-4118-BEF8-A2B4111CD6AD}" type="pres">
      <dgm:prSet presAssocID="{5ECC3FFB-155C-4352-A276-E1BD6DF4ED33}" presName="Parent3" presStyleLbl="revTx" presStyleIdx="0" presStyleCnt="0">
        <dgm:presLayoutVars>
          <dgm:chMax val="1"/>
          <dgm:chPref val="1"/>
          <dgm:bulletEnabled val="1"/>
        </dgm:presLayoutVars>
      </dgm:prSet>
      <dgm:spPr/>
    </dgm:pt>
    <dgm:pt modelId="{32DF01D1-3A42-41D1-82D1-B7319A7FAECA}" type="pres">
      <dgm:prSet presAssocID="{3416C7E3-06A5-4034-9665-0F76DBA8CD16}" presName="Accent2" presStyleCnt="0"/>
      <dgm:spPr/>
    </dgm:pt>
    <dgm:pt modelId="{B7F5E5C4-20EE-499B-8D02-16A0EDD01868}" type="pres">
      <dgm:prSet presAssocID="{3416C7E3-06A5-4034-9665-0F76DBA8CD16}" presName="Accent" presStyleLbl="node1" presStyleIdx="4" presStyleCnt="6"/>
      <dgm:spPr/>
    </dgm:pt>
    <dgm:pt modelId="{7F1659CE-76A8-4C93-9A2B-0E2263D1E8E1}" type="pres">
      <dgm:prSet presAssocID="{3416C7E3-06A5-4034-9665-0F76DBA8CD16}" presName="ParentBackground2" presStyleCnt="0"/>
      <dgm:spPr/>
    </dgm:pt>
    <dgm:pt modelId="{3E8C0953-81C3-4966-9E73-B9576D1C3591}" type="pres">
      <dgm:prSet presAssocID="{3416C7E3-06A5-4034-9665-0F76DBA8CD16}" presName="ParentBackground" presStyleLbl="fgAcc1" presStyleIdx="4" presStyleCnt="6"/>
      <dgm:spPr/>
    </dgm:pt>
    <dgm:pt modelId="{DAE824CB-F6FB-46F5-8D28-20A6E447C8C9}" type="pres">
      <dgm:prSet presAssocID="{3416C7E3-06A5-4034-9665-0F76DBA8CD16}" presName="Parent2" presStyleLbl="revTx" presStyleIdx="0" presStyleCnt="0">
        <dgm:presLayoutVars>
          <dgm:chMax val="1"/>
          <dgm:chPref val="1"/>
          <dgm:bulletEnabled val="1"/>
        </dgm:presLayoutVars>
      </dgm:prSet>
      <dgm:spPr/>
    </dgm:pt>
    <dgm:pt modelId="{B8326F99-DFCE-4048-A2A2-F0E1D8865C13}" type="pres">
      <dgm:prSet presAssocID="{919BDC64-3E8F-4CE6-9F96-A5FED0185108}" presName="Accent1" presStyleCnt="0"/>
      <dgm:spPr/>
    </dgm:pt>
    <dgm:pt modelId="{03008B8D-103F-41AA-88B8-356F4E450543}" type="pres">
      <dgm:prSet presAssocID="{919BDC64-3E8F-4CE6-9F96-A5FED0185108}" presName="Accent" presStyleLbl="node1" presStyleIdx="5" presStyleCnt="6"/>
      <dgm:spPr/>
    </dgm:pt>
    <dgm:pt modelId="{2DF64541-9CCA-442A-867B-22AA56E6507A}" type="pres">
      <dgm:prSet presAssocID="{919BDC64-3E8F-4CE6-9F96-A5FED0185108}" presName="ParentBackground1" presStyleCnt="0"/>
      <dgm:spPr/>
    </dgm:pt>
    <dgm:pt modelId="{A5F2AB1A-6BB3-48DB-B29D-C3CDFB23AF4F}" type="pres">
      <dgm:prSet presAssocID="{919BDC64-3E8F-4CE6-9F96-A5FED0185108}" presName="ParentBackground" presStyleLbl="fgAcc1" presStyleIdx="5" presStyleCnt="6"/>
      <dgm:spPr/>
    </dgm:pt>
    <dgm:pt modelId="{B905D97B-24BC-40C4-97D2-34F9277164A5}" type="pres">
      <dgm:prSet presAssocID="{919BDC64-3E8F-4CE6-9F96-A5FED0185108}" presName="Parent1" presStyleLbl="revTx" presStyleIdx="0" presStyleCnt="0">
        <dgm:presLayoutVars>
          <dgm:chMax val="1"/>
          <dgm:chPref val="1"/>
          <dgm:bulletEnabled val="1"/>
        </dgm:presLayoutVars>
      </dgm:prSet>
      <dgm:spPr/>
    </dgm:pt>
  </dgm:ptLst>
  <dgm:cxnLst>
    <dgm:cxn modelId="{B001BF15-BAB1-4E16-9DD9-2596B0844D84}" srcId="{CA9641FB-DDEE-49FE-9EE8-E78D6AE4F255}" destId="{5ECC3FFB-155C-4352-A276-E1BD6DF4ED33}" srcOrd="2" destOrd="0" parTransId="{D51B0022-B5C2-473C-B418-969F31C6E316}" sibTransId="{9CB5B123-DC5D-4108-9362-6B23946E68F8}"/>
    <dgm:cxn modelId="{EE071E19-C194-496B-B813-9B9374EA1AC3}" type="presOf" srcId="{44FAAB5E-138B-483C-8484-89891711FD2F}" destId="{8E4B728B-FCE1-4831-8251-C92951C78F7B}" srcOrd="0" destOrd="0" presId="urn:microsoft.com/office/officeart/2011/layout/CircleProcess"/>
    <dgm:cxn modelId="{32333834-ED37-486A-A86A-7A1B555C8C2F}" type="presOf" srcId="{F6AFBA67-895F-4EDE-B4C7-41C05F7060CD}" destId="{FBC46F65-2C8F-423C-A133-F0461EB7A323}" srcOrd="0" destOrd="0" presId="urn:microsoft.com/office/officeart/2011/layout/CircleProcess"/>
    <dgm:cxn modelId="{273ED75F-D1A6-47E5-B255-3BF7DDBB890A}" srcId="{CA9641FB-DDEE-49FE-9EE8-E78D6AE4F255}" destId="{3416C7E3-06A5-4034-9665-0F76DBA8CD16}" srcOrd="1" destOrd="0" parTransId="{3EA369DF-8424-4BA5-B103-BBFD783B404A}" sibTransId="{969628DC-7BDC-417A-985F-E62FD041A6F2}"/>
    <dgm:cxn modelId="{EB57EF5F-B35C-4AC3-8005-507F5326ED6D}" type="presOf" srcId="{919BDC64-3E8F-4CE6-9F96-A5FED0185108}" destId="{A5F2AB1A-6BB3-48DB-B29D-C3CDFB23AF4F}" srcOrd="0" destOrd="0" presId="urn:microsoft.com/office/officeart/2011/layout/CircleProcess"/>
    <dgm:cxn modelId="{41947053-4309-4450-825B-40B0C2AEC2B6}" type="presOf" srcId="{5ECC3FFB-155C-4352-A276-E1BD6DF4ED33}" destId="{721CE7A2-3022-4652-A28E-458516DFE945}" srcOrd="0" destOrd="0" presId="urn:microsoft.com/office/officeart/2011/layout/CircleProcess"/>
    <dgm:cxn modelId="{0108A45A-798D-460B-AFC3-0D1AE8B15105}" srcId="{CA9641FB-DDEE-49FE-9EE8-E78D6AE4F255}" destId="{2F4E5D53-7299-4A02-B432-08E3F44DB5A5}" srcOrd="3" destOrd="0" parTransId="{8C1E3380-25D3-4FF5-86FF-30DAAA87185A}" sibTransId="{68AEB2BB-205E-48FB-933E-58CFA1FCF17B}"/>
    <dgm:cxn modelId="{3A89BF85-4A5D-4184-895F-DA4372E9C539}" type="presOf" srcId="{5ECC3FFB-155C-4352-A276-E1BD6DF4ED33}" destId="{C861FCC6-842A-4118-BEF8-A2B4111CD6AD}" srcOrd="1" destOrd="0" presId="urn:microsoft.com/office/officeart/2011/layout/CircleProcess"/>
    <dgm:cxn modelId="{18170188-9B89-474F-B3C4-DAABA50F9F3F}" type="presOf" srcId="{2F4E5D53-7299-4A02-B432-08E3F44DB5A5}" destId="{F711DA54-E675-4D17-82BC-9E1AFDB74403}" srcOrd="1" destOrd="0" presId="urn:microsoft.com/office/officeart/2011/layout/CircleProcess"/>
    <dgm:cxn modelId="{565E73AB-5CC5-47D6-B927-ED1B25E56B72}" type="presOf" srcId="{919BDC64-3E8F-4CE6-9F96-A5FED0185108}" destId="{B905D97B-24BC-40C4-97D2-34F9277164A5}" srcOrd="1" destOrd="0" presId="urn:microsoft.com/office/officeart/2011/layout/CircleProcess"/>
    <dgm:cxn modelId="{756FC1B8-E336-4418-88C8-BDF314E1B07E}" type="presOf" srcId="{3416C7E3-06A5-4034-9665-0F76DBA8CD16}" destId="{DAE824CB-F6FB-46F5-8D28-20A6E447C8C9}" srcOrd="1" destOrd="0" presId="urn:microsoft.com/office/officeart/2011/layout/CircleProcess"/>
    <dgm:cxn modelId="{4ABE49BB-EF52-4325-999C-DA6BD8C7B1D9}" type="presOf" srcId="{3416C7E3-06A5-4034-9665-0F76DBA8CD16}" destId="{3E8C0953-81C3-4966-9E73-B9576D1C3591}" srcOrd="0" destOrd="0" presId="urn:microsoft.com/office/officeart/2011/layout/CircleProcess"/>
    <dgm:cxn modelId="{04967DCA-D94E-442A-90A8-7405A864E9CC}" type="presOf" srcId="{2F4E5D53-7299-4A02-B432-08E3F44DB5A5}" destId="{4D53F373-028E-4643-A4DB-45578C3004DB}" srcOrd="0" destOrd="0" presId="urn:microsoft.com/office/officeart/2011/layout/CircleProcess"/>
    <dgm:cxn modelId="{109786E1-23DE-488A-B585-ED97651493BA}" type="presOf" srcId="{F6AFBA67-895F-4EDE-B4C7-41C05F7060CD}" destId="{1D30FC89-53C2-42AB-B254-C79C87A74C41}" srcOrd="1" destOrd="0" presId="urn:microsoft.com/office/officeart/2011/layout/CircleProcess"/>
    <dgm:cxn modelId="{0ED6BEE3-E94C-43C7-913C-CC2B8A956B6C}" type="presOf" srcId="{CA9641FB-DDEE-49FE-9EE8-E78D6AE4F255}" destId="{86F271C0-F5F9-435B-8AB8-11ED2A09A8CE}" srcOrd="0" destOrd="0" presId="urn:microsoft.com/office/officeart/2011/layout/CircleProcess"/>
    <dgm:cxn modelId="{91AA17EB-3381-4A65-9726-ED4A62C15B16}" type="presOf" srcId="{44FAAB5E-138B-483C-8484-89891711FD2F}" destId="{E616865E-6887-46FB-9ECE-2537D7DD34EF}" srcOrd="1" destOrd="0" presId="urn:microsoft.com/office/officeart/2011/layout/CircleProcess"/>
    <dgm:cxn modelId="{3BE930FB-38D0-43A2-A9F1-8E29143130BA}" srcId="{CA9641FB-DDEE-49FE-9EE8-E78D6AE4F255}" destId="{919BDC64-3E8F-4CE6-9F96-A5FED0185108}" srcOrd="0" destOrd="0" parTransId="{E738D635-85AC-44A5-A163-FF3DE1880F8C}" sibTransId="{CFB58FC2-3C5F-4636-A697-ABABBFDEC2BE}"/>
    <dgm:cxn modelId="{3562DDFF-0ED4-4C2A-9F62-1222A2F05107}" srcId="{CA9641FB-DDEE-49FE-9EE8-E78D6AE4F255}" destId="{44FAAB5E-138B-483C-8484-89891711FD2F}" srcOrd="4" destOrd="0" parTransId="{CE56B0AC-0E1A-4AF9-A306-10856446C048}" sibTransId="{73416FE0-3670-40EE-864D-7B92EC7C3414}"/>
    <dgm:cxn modelId="{69D6E6FF-B418-44FA-97F5-C064B2A5A5ED}" srcId="{CA9641FB-DDEE-49FE-9EE8-E78D6AE4F255}" destId="{F6AFBA67-895F-4EDE-B4C7-41C05F7060CD}" srcOrd="5" destOrd="0" parTransId="{01450D99-B647-439B-813F-91AA1CE99344}" sibTransId="{FE3DCDC5-B997-4688-8C39-D220A15338F7}"/>
    <dgm:cxn modelId="{F22B84F7-1C4A-400D-94C7-294A172E2870}" type="presParOf" srcId="{86F271C0-F5F9-435B-8AB8-11ED2A09A8CE}" destId="{96139309-403C-4F4E-BC9A-DB51F2B03565}" srcOrd="0" destOrd="0" presId="urn:microsoft.com/office/officeart/2011/layout/CircleProcess"/>
    <dgm:cxn modelId="{853599E2-A00F-404A-A043-28972FD374AB}" type="presParOf" srcId="{96139309-403C-4F4E-BC9A-DB51F2B03565}" destId="{95AA0246-161D-426C-A673-573D9C70F861}" srcOrd="0" destOrd="0" presId="urn:microsoft.com/office/officeart/2011/layout/CircleProcess"/>
    <dgm:cxn modelId="{7085093F-5EC2-4280-8A67-B3BF509FAB9E}" type="presParOf" srcId="{86F271C0-F5F9-435B-8AB8-11ED2A09A8CE}" destId="{4C846D77-ED82-4AE2-9E5A-3030772FDB1D}" srcOrd="1" destOrd="0" presId="urn:microsoft.com/office/officeart/2011/layout/CircleProcess"/>
    <dgm:cxn modelId="{6A6A1092-1BF8-46E6-9A77-D3C773ACC203}" type="presParOf" srcId="{4C846D77-ED82-4AE2-9E5A-3030772FDB1D}" destId="{FBC46F65-2C8F-423C-A133-F0461EB7A323}" srcOrd="0" destOrd="0" presId="urn:microsoft.com/office/officeart/2011/layout/CircleProcess"/>
    <dgm:cxn modelId="{9D2A4699-FD2B-4EDB-93E1-62E3EF0B3C83}" type="presParOf" srcId="{86F271C0-F5F9-435B-8AB8-11ED2A09A8CE}" destId="{1D30FC89-53C2-42AB-B254-C79C87A74C41}" srcOrd="2" destOrd="0" presId="urn:microsoft.com/office/officeart/2011/layout/CircleProcess"/>
    <dgm:cxn modelId="{7D80483A-EC2E-4231-93E3-9029A84466A3}" type="presParOf" srcId="{86F271C0-F5F9-435B-8AB8-11ED2A09A8CE}" destId="{F1D5D62F-FC6E-4533-BD44-F4F195E7FCE5}" srcOrd="3" destOrd="0" presId="urn:microsoft.com/office/officeart/2011/layout/CircleProcess"/>
    <dgm:cxn modelId="{55E1621F-5ECD-464A-BD89-1E6E740C5E2C}" type="presParOf" srcId="{F1D5D62F-FC6E-4533-BD44-F4F195E7FCE5}" destId="{A3465F05-27EF-4BDF-A5AF-681E0F2FB50D}" srcOrd="0" destOrd="0" presId="urn:microsoft.com/office/officeart/2011/layout/CircleProcess"/>
    <dgm:cxn modelId="{899C7DC8-4A8D-4AC4-9ADE-6DCCB2F28CAB}" type="presParOf" srcId="{86F271C0-F5F9-435B-8AB8-11ED2A09A8CE}" destId="{41EEA9DE-D402-4521-992B-E76EC2CEE09E}" srcOrd="4" destOrd="0" presId="urn:microsoft.com/office/officeart/2011/layout/CircleProcess"/>
    <dgm:cxn modelId="{637EC50E-76FD-4C29-85A4-912E1D31B894}" type="presParOf" srcId="{41EEA9DE-D402-4521-992B-E76EC2CEE09E}" destId="{8E4B728B-FCE1-4831-8251-C92951C78F7B}" srcOrd="0" destOrd="0" presId="urn:microsoft.com/office/officeart/2011/layout/CircleProcess"/>
    <dgm:cxn modelId="{BA892984-E4AF-403C-9570-EEE91782145E}" type="presParOf" srcId="{86F271C0-F5F9-435B-8AB8-11ED2A09A8CE}" destId="{E616865E-6887-46FB-9ECE-2537D7DD34EF}" srcOrd="5" destOrd="0" presId="urn:microsoft.com/office/officeart/2011/layout/CircleProcess"/>
    <dgm:cxn modelId="{05B341CF-F5D4-47D8-B1E0-39AA97F360D1}" type="presParOf" srcId="{86F271C0-F5F9-435B-8AB8-11ED2A09A8CE}" destId="{A0D00F1D-1A64-4918-9840-C415C7A55D08}" srcOrd="6" destOrd="0" presId="urn:microsoft.com/office/officeart/2011/layout/CircleProcess"/>
    <dgm:cxn modelId="{789DE677-BC2F-44E7-AB53-C40575792E23}" type="presParOf" srcId="{A0D00F1D-1A64-4918-9840-C415C7A55D08}" destId="{3329BFD6-D68D-4AF0-832F-0D592BD00E28}" srcOrd="0" destOrd="0" presId="urn:microsoft.com/office/officeart/2011/layout/CircleProcess"/>
    <dgm:cxn modelId="{039F2E7F-82B9-4CAE-B75D-CFA7B2913A81}" type="presParOf" srcId="{86F271C0-F5F9-435B-8AB8-11ED2A09A8CE}" destId="{1516BC60-AD5D-4147-AC03-F1C023C33E67}" srcOrd="7" destOrd="0" presId="urn:microsoft.com/office/officeart/2011/layout/CircleProcess"/>
    <dgm:cxn modelId="{0D6D6927-B840-40B3-8B84-85486C6C8E40}" type="presParOf" srcId="{1516BC60-AD5D-4147-AC03-F1C023C33E67}" destId="{4D53F373-028E-4643-A4DB-45578C3004DB}" srcOrd="0" destOrd="0" presId="urn:microsoft.com/office/officeart/2011/layout/CircleProcess"/>
    <dgm:cxn modelId="{1DFB44D2-D788-4CDC-AF03-0533CC5CF9D5}" type="presParOf" srcId="{86F271C0-F5F9-435B-8AB8-11ED2A09A8CE}" destId="{F711DA54-E675-4D17-82BC-9E1AFDB74403}" srcOrd="8" destOrd="0" presId="urn:microsoft.com/office/officeart/2011/layout/CircleProcess"/>
    <dgm:cxn modelId="{7E2849A1-6E05-48D0-A344-49D3A11F59C8}" type="presParOf" srcId="{86F271C0-F5F9-435B-8AB8-11ED2A09A8CE}" destId="{1DC62EB2-1C71-4057-AFF4-5842233538B5}" srcOrd="9" destOrd="0" presId="urn:microsoft.com/office/officeart/2011/layout/CircleProcess"/>
    <dgm:cxn modelId="{2C6EFA83-F7DE-4FB4-94C4-41B3B9293ACE}" type="presParOf" srcId="{1DC62EB2-1C71-4057-AFF4-5842233538B5}" destId="{736A8B11-EC66-4AC2-A8D5-1B17BF395F71}" srcOrd="0" destOrd="0" presId="urn:microsoft.com/office/officeart/2011/layout/CircleProcess"/>
    <dgm:cxn modelId="{9900A402-DE1E-427A-8C71-1871DBCE73A7}" type="presParOf" srcId="{86F271C0-F5F9-435B-8AB8-11ED2A09A8CE}" destId="{2F3DEE52-07F9-47C4-9028-444D04B2C29A}" srcOrd="10" destOrd="0" presId="urn:microsoft.com/office/officeart/2011/layout/CircleProcess"/>
    <dgm:cxn modelId="{F3CD4FA9-1B32-4FBE-B8A2-BEB84ED5A224}" type="presParOf" srcId="{2F3DEE52-07F9-47C4-9028-444D04B2C29A}" destId="{721CE7A2-3022-4652-A28E-458516DFE945}" srcOrd="0" destOrd="0" presId="urn:microsoft.com/office/officeart/2011/layout/CircleProcess"/>
    <dgm:cxn modelId="{DBC2C7F4-20E1-4F17-AFDD-1D6DDFE6E9F5}" type="presParOf" srcId="{86F271C0-F5F9-435B-8AB8-11ED2A09A8CE}" destId="{C861FCC6-842A-4118-BEF8-A2B4111CD6AD}" srcOrd="11" destOrd="0" presId="urn:microsoft.com/office/officeart/2011/layout/CircleProcess"/>
    <dgm:cxn modelId="{4C511BE4-C4F9-4D85-A317-82F076C9BB13}" type="presParOf" srcId="{86F271C0-F5F9-435B-8AB8-11ED2A09A8CE}" destId="{32DF01D1-3A42-41D1-82D1-B7319A7FAECA}" srcOrd="12" destOrd="0" presId="urn:microsoft.com/office/officeart/2011/layout/CircleProcess"/>
    <dgm:cxn modelId="{1A16A133-E3F1-4D41-8806-A2F5E1579518}" type="presParOf" srcId="{32DF01D1-3A42-41D1-82D1-B7319A7FAECA}" destId="{B7F5E5C4-20EE-499B-8D02-16A0EDD01868}" srcOrd="0" destOrd="0" presId="urn:microsoft.com/office/officeart/2011/layout/CircleProcess"/>
    <dgm:cxn modelId="{F7E6C91C-CEE1-4982-A7B9-338A49CB2AA4}" type="presParOf" srcId="{86F271C0-F5F9-435B-8AB8-11ED2A09A8CE}" destId="{7F1659CE-76A8-4C93-9A2B-0E2263D1E8E1}" srcOrd="13" destOrd="0" presId="urn:microsoft.com/office/officeart/2011/layout/CircleProcess"/>
    <dgm:cxn modelId="{BF0326EF-C55F-42DD-B2FC-2C30F3644A49}" type="presParOf" srcId="{7F1659CE-76A8-4C93-9A2B-0E2263D1E8E1}" destId="{3E8C0953-81C3-4966-9E73-B9576D1C3591}" srcOrd="0" destOrd="0" presId="urn:microsoft.com/office/officeart/2011/layout/CircleProcess"/>
    <dgm:cxn modelId="{70BAF5E7-FC17-4969-881D-D06EC94E2B9E}" type="presParOf" srcId="{86F271C0-F5F9-435B-8AB8-11ED2A09A8CE}" destId="{DAE824CB-F6FB-46F5-8D28-20A6E447C8C9}" srcOrd="14" destOrd="0" presId="urn:microsoft.com/office/officeart/2011/layout/CircleProcess"/>
    <dgm:cxn modelId="{FA467704-EA27-40A1-90B5-452B495B1F4D}" type="presParOf" srcId="{86F271C0-F5F9-435B-8AB8-11ED2A09A8CE}" destId="{B8326F99-DFCE-4048-A2A2-F0E1D8865C13}" srcOrd="15" destOrd="0" presId="urn:microsoft.com/office/officeart/2011/layout/CircleProcess"/>
    <dgm:cxn modelId="{D0501359-E984-434B-81F5-27965FC0AC50}" type="presParOf" srcId="{B8326F99-DFCE-4048-A2A2-F0E1D8865C13}" destId="{03008B8D-103F-41AA-88B8-356F4E450543}" srcOrd="0" destOrd="0" presId="urn:microsoft.com/office/officeart/2011/layout/CircleProcess"/>
    <dgm:cxn modelId="{96E4AF52-34C7-4E44-9CAE-C9D70587C4AA}" type="presParOf" srcId="{86F271C0-F5F9-435B-8AB8-11ED2A09A8CE}" destId="{2DF64541-9CCA-442A-867B-22AA56E6507A}" srcOrd="16" destOrd="0" presId="urn:microsoft.com/office/officeart/2011/layout/CircleProcess"/>
    <dgm:cxn modelId="{32FFF8B6-39E9-40C0-97EF-5FBECCD2EFA9}" type="presParOf" srcId="{2DF64541-9CCA-442A-867B-22AA56E6507A}" destId="{A5F2AB1A-6BB3-48DB-B29D-C3CDFB23AF4F}" srcOrd="0" destOrd="0" presId="urn:microsoft.com/office/officeart/2011/layout/CircleProcess"/>
    <dgm:cxn modelId="{A65BA3AE-D736-4BF5-A3D7-49C742C36B4B}" type="presParOf" srcId="{86F271C0-F5F9-435B-8AB8-11ED2A09A8CE}" destId="{B905D97B-24BC-40C4-97D2-34F9277164A5}"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9641FB-DDEE-49FE-9EE8-E78D6AE4F255}" type="doc">
      <dgm:prSet loTypeId="urn:microsoft.com/office/officeart/2011/layout/CircleProcess" loCatId="process" qsTypeId="urn:microsoft.com/office/officeart/2005/8/quickstyle/simple1" qsCatId="simple" csTypeId="urn:microsoft.com/office/officeart/2005/8/colors/accent6_1" csCatId="accent6" phldr="1"/>
      <dgm:spPr/>
      <dgm:t>
        <a:bodyPr/>
        <a:lstStyle/>
        <a:p>
          <a:endParaRPr lang="en-MY"/>
        </a:p>
      </dgm:t>
    </dgm:pt>
    <dgm:pt modelId="{919BDC64-3E8F-4CE6-9F96-A5FED0185108}">
      <dgm:prSet phldrT="[Text]"/>
      <dgm:spPr/>
      <dgm:t>
        <a:bodyPr/>
        <a:lstStyle/>
        <a:p>
          <a:r>
            <a:rPr lang="en-MY" b="0" dirty="0"/>
            <a:t>2021/2022</a:t>
          </a:r>
        </a:p>
        <a:p>
          <a:r>
            <a:rPr lang="en-MY" b="0" dirty="0"/>
            <a:t>(1</a:t>
          </a:r>
          <a:r>
            <a:rPr lang="en-MY" b="0" baseline="30000" dirty="0"/>
            <a:t>st</a:t>
          </a:r>
          <a:r>
            <a:rPr lang="en-MY" b="0" dirty="0"/>
            <a:t> </a:t>
          </a:r>
          <a:r>
            <a:rPr lang="en-MY" b="0" dirty="0" err="1"/>
            <a:t>sem</a:t>
          </a:r>
          <a:r>
            <a:rPr lang="en-MY" b="0" dirty="0"/>
            <a:t>)</a:t>
          </a:r>
        </a:p>
      </dgm:t>
    </dgm:pt>
    <dgm:pt modelId="{E738D635-85AC-44A5-A163-FF3DE1880F8C}" type="parTrans" cxnId="{3BE930FB-38D0-43A2-A9F1-8E29143130BA}">
      <dgm:prSet/>
      <dgm:spPr/>
      <dgm:t>
        <a:bodyPr/>
        <a:lstStyle/>
        <a:p>
          <a:endParaRPr lang="en-MY"/>
        </a:p>
      </dgm:t>
    </dgm:pt>
    <dgm:pt modelId="{CFB58FC2-3C5F-4636-A697-ABABBFDEC2BE}" type="sibTrans" cxnId="{3BE930FB-38D0-43A2-A9F1-8E29143130BA}">
      <dgm:prSet/>
      <dgm:spPr/>
      <dgm:t>
        <a:bodyPr/>
        <a:lstStyle/>
        <a:p>
          <a:endParaRPr lang="en-MY"/>
        </a:p>
      </dgm:t>
    </dgm:pt>
    <dgm:pt modelId="{3416C7E3-06A5-4034-9665-0F76DBA8CD16}">
      <dgm:prSet phldrT="[Text]"/>
      <dgm:spPr/>
      <dgm:t>
        <a:bodyPr/>
        <a:lstStyle/>
        <a:p>
          <a:r>
            <a:rPr lang="en-MY" b="0" dirty="0"/>
            <a:t>2021/2022</a:t>
          </a:r>
        </a:p>
        <a:p>
          <a:r>
            <a:rPr lang="en-MY" b="0" dirty="0"/>
            <a:t>(2</a:t>
          </a:r>
          <a:r>
            <a:rPr lang="en-MY" b="0" baseline="30000" dirty="0"/>
            <a:t>nd</a:t>
          </a:r>
          <a:r>
            <a:rPr lang="en-MY" b="0" dirty="0"/>
            <a:t> </a:t>
          </a:r>
          <a:r>
            <a:rPr lang="en-MY" b="0" dirty="0" err="1"/>
            <a:t>sem</a:t>
          </a:r>
          <a:r>
            <a:rPr lang="en-MY" b="0" dirty="0"/>
            <a:t>)</a:t>
          </a:r>
        </a:p>
      </dgm:t>
    </dgm:pt>
    <dgm:pt modelId="{3EA369DF-8424-4BA5-B103-BBFD783B404A}" type="parTrans" cxnId="{273ED75F-D1A6-47E5-B255-3BF7DDBB890A}">
      <dgm:prSet/>
      <dgm:spPr/>
      <dgm:t>
        <a:bodyPr/>
        <a:lstStyle/>
        <a:p>
          <a:endParaRPr lang="en-MY"/>
        </a:p>
      </dgm:t>
    </dgm:pt>
    <dgm:pt modelId="{969628DC-7BDC-417A-985F-E62FD041A6F2}" type="sibTrans" cxnId="{273ED75F-D1A6-47E5-B255-3BF7DDBB890A}">
      <dgm:prSet/>
      <dgm:spPr/>
      <dgm:t>
        <a:bodyPr/>
        <a:lstStyle/>
        <a:p>
          <a:endParaRPr lang="en-MY"/>
        </a:p>
      </dgm:t>
    </dgm:pt>
    <dgm:pt modelId="{5ECC3FFB-155C-4352-A276-E1BD6DF4ED33}">
      <dgm:prSet phldrT="[Text]"/>
      <dgm:spPr/>
      <dgm:t>
        <a:bodyPr/>
        <a:lstStyle/>
        <a:p>
          <a:r>
            <a:rPr lang="en-MY" b="0" dirty="0"/>
            <a:t>2022/2023</a:t>
          </a:r>
        </a:p>
        <a:p>
          <a:r>
            <a:rPr lang="en-MY" b="0" dirty="0"/>
            <a:t>(3</a:t>
          </a:r>
          <a:r>
            <a:rPr lang="en-MY" b="0" baseline="30000" dirty="0"/>
            <a:t>rd</a:t>
          </a:r>
          <a:r>
            <a:rPr lang="en-MY" b="0" dirty="0"/>
            <a:t> </a:t>
          </a:r>
          <a:r>
            <a:rPr lang="en-MY" b="0" dirty="0" err="1"/>
            <a:t>sem</a:t>
          </a:r>
          <a:r>
            <a:rPr lang="en-MY" b="0" dirty="0"/>
            <a:t>)</a:t>
          </a:r>
        </a:p>
      </dgm:t>
    </dgm:pt>
    <dgm:pt modelId="{D51B0022-B5C2-473C-B418-969F31C6E316}" type="parTrans" cxnId="{B001BF15-BAB1-4E16-9DD9-2596B0844D84}">
      <dgm:prSet/>
      <dgm:spPr/>
      <dgm:t>
        <a:bodyPr/>
        <a:lstStyle/>
        <a:p>
          <a:endParaRPr lang="en-MY"/>
        </a:p>
      </dgm:t>
    </dgm:pt>
    <dgm:pt modelId="{9CB5B123-DC5D-4108-9362-6B23946E68F8}" type="sibTrans" cxnId="{B001BF15-BAB1-4E16-9DD9-2596B0844D84}">
      <dgm:prSet/>
      <dgm:spPr/>
      <dgm:t>
        <a:bodyPr/>
        <a:lstStyle/>
        <a:p>
          <a:endParaRPr lang="en-MY"/>
        </a:p>
      </dgm:t>
    </dgm:pt>
    <dgm:pt modelId="{2F4E5D53-7299-4A02-B432-08E3F44DB5A5}">
      <dgm:prSet phldrT="[Text]"/>
      <dgm:spPr>
        <a:solidFill>
          <a:srgbClr val="FFC000">
            <a:alpha val="90000"/>
          </a:srgbClr>
        </a:solidFill>
      </dgm:spPr>
      <dgm:t>
        <a:bodyPr/>
        <a:lstStyle/>
        <a:p>
          <a:r>
            <a:rPr lang="en-MY" b="1" dirty="0">
              <a:solidFill>
                <a:srgbClr val="FF0000"/>
              </a:solidFill>
            </a:rPr>
            <a:t>2022/2023</a:t>
          </a:r>
        </a:p>
        <a:p>
          <a:r>
            <a:rPr lang="en-MY" b="1" dirty="0">
              <a:solidFill>
                <a:srgbClr val="FF0000"/>
              </a:solidFill>
            </a:rPr>
            <a:t>(4</a:t>
          </a:r>
          <a:r>
            <a:rPr lang="en-MY" b="1" baseline="30000" dirty="0">
              <a:solidFill>
                <a:srgbClr val="FF0000"/>
              </a:solidFill>
            </a:rPr>
            <a:t>th</a:t>
          </a:r>
          <a:r>
            <a:rPr lang="en-MY" b="1" dirty="0">
              <a:solidFill>
                <a:srgbClr val="FF0000"/>
              </a:solidFill>
            </a:rPr>
            <a:t> </a:t>
          </a:r>
          <a:r>
            <a:rPr lang="en-MY" b="1" dirty="0" err="1">
              <a:solidFill>
                <a:srgbClr val="FF0000"/>
              </a:solidFill>
            </a:rPr>
            <a:t>sem</a:t>
          </a:r>
          <a:r>
            <a:rPr lang="en-MY" b="1" dirty="0">
              <a:solidFill>
                <a:srgbClr val="FF0000"/>
              </a:solidFill>
            </a:rPr>
            <a:t>)</a:t>
          </a:r>
        </a:p>
      </dgm:t>
    </dgm:pt>
    <dgm:pt modelId="{8C1E3380-25D3-4FF5-86FF-30DAAA87185A}" type="parTrans" cxnId="{0108A45A-798D-460B-AFC3-0D1AE8B15105}">
      <dgm:prSet/>
      <dgm:spPr/>
      <dgm:t>
        <a:bodyPr/>
        <a:lstStyle/>
        <a:p>
          <a:endParaRPr lang="en-MY"/>
        </a:p>
      </dgm:t>
    </dgm:pt>
    <dgm:pt modelId="{68AEB2BB-205E-48FB-933E-58CFA1FCF17B}" type="sibTrans" cxnId="{0108A45A-798D-460B-AFC3-0D1AE8B15105}">
      <dgm:prSet/>
      <dgm:spPr/>
      <dgm:t>
        <a:bodyPr/>
        <a:lstStyle/>
        <a:p>
          <a:endParaRPr lang="en-MY"/>
        </a:p>
      </dgm:t>
    </dgm:pt>
    <dgm:pt modelId="{44FAAB5E-138B-483C-8484-89891711FD2F}">
      <dgm:prSet phldrT="[Text]"/>
      <dgm:spPr/>
      <dgm:t>
        <a:bodyPr/>
        <a:lstStyle/>
        <a:p>
          <a:r>
            <a:rPr lang="en-MY" dirty="0"/>
            <a:t>2023/2024</a:t>
          </a:r>
        </a:p>
        <a:p>
          <a:r>
            <a:rPr lang="en-MY" dirty="0"/>
            <a:t>(5</a:t>
          </a:r>
          <a:r>
            <a:rPr lang="en-MY" baseline="30000" dirty="0"/>
            <a:t>th</a:t>
          </a:r>
          <a:r>
            <a:rPr lang="en-MY" dirty="0"/>
            <a:t> </a:t>
          </a:r>
          <a:r>
            <a:rPr lang="en-MY" dirty="0" err="1"/>
            <a:t>sem</a:t>
          </a:r>
          <a:r>
            <a:rPr lang="en-MY" dirty="0"/>
            <a:t>)</a:t>
          </a:r>
        </a:p>
      </dgm:t>
    </dgm:pt>
    <dgm:pt modelId="{CE56B0AC-0E1A-4AF9-A306-10856446C048}" type="parTrans" cxnId="{3562DDFF-0ED4-4C2A-9F62-1222A2F05107}">
      <dgm:prSet/>
      <dgm:spPr/>
      <dgm:t>
        <a:bodyPr/>
        <a:lstStyle/>
        <a:p>
          <a:endParaRPr lang="en-MY"/>
        </a:p>
      </dgm:t>
    </dgm:pt>
    <dgm:pt modelId="{73416FE0-3670-40EE-864D-7B92EC7C3414}" type="sibTrans" cxnId="{3562DDFF-0ED4-4C2A-9F62-1222A2F05107}">
      <dgm:prSet/>
      <dgm:spPr/>
      <dgm:t>
        <a:bodyPr/>
        <a:lstStyle/>
        <a:p>
          <a:endParaRPr lang="en-MY"/>
        </a:p>
      </dgm:t>
    </dgm:pt>
    <dgm:pt modelId="{F6AFBA67-895F-4EDE-B4C7-41C05F7060CD}">
      <dgm:prSet phldrT="[Text]"/>
      <dgm:spPr/>
      <dgm:t>
        <a:bodyPr/>
        <a:lstStyle/>
        <a:p>
          <a:r>
            <a:rPr lang="en-MY" dirty="0"/>
            <a:t>2023/2024</a:t>
          </a:r>
        </a:p>
        <a:p>
          <a:r>
            <a:rPr lang="en-MY" dirty="0"/>
            <a:t>(6</a:t>
          </a:r>
          <a:r>
            <a:rPr lang="en-MY" baseline="30000" dirty="0"/>
            <a:t>th</a:t>
          </a:r>
          <a:r>
            <a:rPr lang="en-MY" dirty="0"/>
            <a:t> </a:t>
          </a:r>
          <a:r>
            <a:rPr lang="en-MY" dirty="0" err="1"/>
            <a:t>sem</a:t>
          </a:r>
          <a:r>
            <a:rPr lang="en-MY" dirty="0"/>
            <a:t>)</a:t>
          </a:r>
        </a:p>
      </dgm:t>
    </dgm:pt>
    <dgm:pt modelId="{01450D99-B647-439B-813F-91AA1CE99344}" type="parTrans" cxnId="{69D6E6FF-B418-44FA-97F5-C064B2A5A5ED}">
      <dgm:prSet/>
      <dgm:spPr/>
      <dgm:t>
        <a:bodyPr/>
        <a:lstStyle/>
        <a:p>
          <a:endParaRPr lang="en-MY"/>
        </a:p>
      </dgm:t>
    </dgm:pt>
    <dgm:pt modelId="{FE3DCDC5-B997-4688-8C39-D220A15338F7}" type="sibTrans" cxnId="{69D6E6FF-B418-44FA-97F5-C064B2A5A5ED}">
      <dgm:prSet/>
      <dgm:spPr/>
      <dgm:t>
        <a:bodyPr/>
        <a:lstStyle/>
        <a:p>
          <a:endParaRPr lang="en-MY"/>
        </a:p>
      </dgm:t>
    </dgm:pt>
    <dgm:pt modelId="{86F271C0-F5F9-435B-8AB8-11ED2A09A8CE}" type="pres">
      <dgm:prSet presAssocID="{CA9641FB-DDEE-49FE-9EE8-E78D6AE4F255}" presName="Name0" presStyleCnt="0">
        <dgm:presLayoutVars>
          <dgm:chMax val="11"/>
          <dgm:chPref val="11"/>
          <dgm:dir/>
          <dgm:resizeHandles/>
        </dgm:presLayoutVars>
      </dgm:prSet>
      <dgm:spPr/>
    </dgm:pt>
    <dgm:pt modelId="{96139309-403C-4F4E-BC9A-DB51F2B03565}" type="pres">
      <dgm:prSet presAssocID="{F6AFBA67-895F-4EDE-B4C7-41C05F7060CD}" presName="Accent6" presStyleCnt="0"/>
      <dgm:spPr/>
    </dgm:pt>
    <dgm:pt modelId="{95AA0246-161D-426C-A673-573D9C70F861}" type="pres">
      <dgm:prSet presAssocID="{F6AFBA67-895F-4EDE-B4C7-41C05F7060CD}" presName="Accent" presStyleLbl="node1" presStyleIdx="0" presStyleCnt="6"/>
      <dgm:spPr/>
    </dgm:pt>
    <dgm:pt modelId="{4C846D77-ED82-4AE2-9E5A-3030772FDB1D}" type="pres">
      <dgm:prSet presAssocID="{F6AFBA67-895F-4EDE-B4C7-41C05F7060CD}" presName="ParentBackground6" presStyleCnt="0"/>
      <dgm:spPr/>
    </dgm:pt>
    <dgm:pt modelId="{FBC46F65-2C8F-423C-A133-F0461EB7A323}" type="pres">
      <dgm:prSet presAssocID="{F6AFBA67-895F-4EDE-B4C7-41C05F7060CD}" presName="ParentBackground" presStyleLbl="fgAcc1" presStyleIdx="0" presStyleCnt="6"/>
      <dgm:spPr/>
    </dgm:pt>
    <dgm:pt modelId="{1D30FC89-53C2-42AB-B254-C79C87A74C41}" type="pres">
      <dgm:prSet presAssocID="{F6AFBA67-895F-4EDE-B4C7-41C05F7060CD}" presName="Parent6" presStyleLbl="revTx" presStyleIdx="0" presStyleCnt="0">
        <dgm:presLayoutVars>
          <dgm:chMax val="1"/>
          <dgm:chPref val="1"/>
          <dgm:bulletEnabled val="1"/>
        </dgm:presLayoutVars>
      </dgm:prSet>
      <dgm:spPr/>
    </dgm:pt>
    <dgm:pt modelId="{F1D5D62F-FC6E-4533-BD44-F4F195E7FCE5}" type="pres">
      <dgm:prSet presAssocID="{44FAAB5E-138B-483C-8484-89891711FD2F}" presName="Accent5" presStyleCnt="0"/>
      <dgm:spPr/>
    </dgm:pt>
    <dgm:pt modelId="{A3465F05-27EF-4BDF-A5AF-681E0F2FB50D}" type="pres">
      <dgm:prSet presAssocID="{44FAAB5E-138B-483C-8484-89891711FD2F}" presName="Accent" presStyleLbl="node1" presStyleIdx="1" presStyleCnt="6"/>
      <dgm:spPr/>
    </dgm:pt>
    <dgm:pt modelId="{41EEA9DE-D402-4521-992B-E76EC2CEE09E}" type="pres">
      <dgm:prSet presAssocID="{44FAAB5E-138B-483C-8484-89891711FD2F}" presName="ParentBackground5" presStyleCnt="0"/>
      <dgm:spPr/>
    </dgm:pt>
    <dgm:pt modelId="{8E4B728B-FCE1-4831-8251-C92951C78F7B}" type="pres">
      <dgm:prSet presAssocID="{44FAAB5E-138B-483C-8484-89891711FD2F}" presName="ParentBackground" presStyleLbl="fgAcc1" presStyleIdx="1" presStyleCnt="6"/>
      <dgm:spPr/>
    </dgm:pt>
    <dgm:pt modelId="{E616865E-6887-46FB-9ECE-2537D7DD34EF}" type="pres">
      <dgm:prSet presAssocID="{44FAAB5E-138B-483C-8484-89891711FD2F}" presName="Parent5" presStyleLbl="revTx" presStyleIdx="0" presStyleCnt="0">
        <dgm:presLayoutVars>
          <dgm:chMax val="1"/>
          <dgm:chPref val="1"/>
          <dgm:bulletEnabled val="1"/>
        </dgm:presLayoutVars>
      </dgm:prSet>
      <dgm:spPr/>
    </dgm:pt>
    <dgm:pt modelId="{A0D00F1D-1A64-4918-9840-C415C7A55D08}" type="pres">
      <dgm:prSet presAssocID="{2F4E5D53-7299-4A02-B432-08E3F44DB5A5}" presName="Accent4" presStyleCnt="0"/>
      <dgm:spPr/>
    </dgm:pt>
    <dgm:pt modelId="{3329BFD6-D68D-4AF0-832F-0D592BD00E28}" type="pres">
      <dgm:prSet presAssocID="{2F4E5D53-7299-4A02-B432-08E3F44DB5A5}" presName="Accent" presStyleLbl="node1" presStyleIdx="2" presStyleCnt="6"/>
      <dgm:spPr/>
    </dgm:pt>
    <dgm:pt modelId="{1516BC60-AD5D-4147-AC03-F1C023C33E67}" type="pres">
      <dgm:prSet presAssocID="{2F4E5D53-7299-4A02-B432-08E3F44DB5A5}" presName="ParentBackground4" presStyleCnt="0"/>
      <dgm:spPr/>
    </dgm:pt>
    <dgm:pt modelId="{4D53F373-028E-4643-A4DB-45578C3004DB}" type="pres">
      <dgm:prSet presAssocID="{2F4E5D53-7299-4A02-B432-08E3F44DB5A5}" presName="ParentBackground" presStyleLbl="fgAcc1" presStyleIdx="2" presStyleCnt="6"/>
      <dgm:spPr/>
    </dgm:pt>
    <dgm:pt modelId="{F711DA54-E675-4D17-82BC-9E1AFDB74403}" type="pres">
      <dgm:prSet presAssocID="{2F4E5D53-7299-4A02-B432-08E3F44DB5A5}" presName="Parent4" presStyleLbl="revTx" presStyleIdx="0" presStyleCnt="0">
        <dgm:presLayoutVars>
          <dgm:chMax val="1"/>
          <dgm:chPref val="1"/>
          <dgm:bulletEnabled val="1"/>
        </dgm:presLayoutVars>
      </dgm:prSet>
      <dgm:spPr/>
    </dgm:pt>
    <dgm:pt modelId="{1DC62EB2-1C71-4057-AFF4-5842233538B5}" type="pres">
      <dgm:prSet presAssocID="{5ECC3FFB-155C-4352-A276-E1BD6DF4ED33}" presName="Accent3" presStyleCnt="0"/>
      <dgm:spPr/>
    </dgm:pt>
    <dgm:pt modelId="{736A8B11-EC66-4AC2-A8D5-1B17BF395F71}" type="pres">
      <dgm:prSet presAssocID="{5ECC3FFB-155C-4352-A276-E1BD6DF4ED33}" presName="Accent" presStyleLbl="node1" presStyleIdx="3" presStyleCnt="6"/>
      <dgm:spPr/>
    </dgm:pt>
    <dgm:pt modelId="{2F3DEE52-07F9-47C4-9028-444D04B2C29A}" type="pres">
      <dgm:prSet presAssocID="{5ECC3FFB-155C-4352-A276-E1BD6DF4ED33}" presName="ParentBackground3" presStyleCnt="0"/>
      <dgm:spPr/>
    </dgm:pt>
    <dgm:pt modelId="{721CE7A2-3022-4652-A28E-458516DFE945}" type="pres">
      <dgm:prSet presAssocID="{5ECC3FFB-155C-4352-A276-E1BD6DF4ED33}" presName="ParentBackground" presStyleLbl="fgAcc1" presStyleIdx="3" presStyleCnt="6"/>
      <dgm:spPr/>
    </dgm:pt>
    <dgm:pt modelId="{C861FCC6-842A-4118-BEF8-A2B4111CD6AD}" type="pres">
      <dgm:prSet presAssocID="{5ECC3FFB-155C-4352-A276-E1BD6DF4ED33}" presName="Parent3" presStyleLbl="revTx" presStyleIdx="0" presStyleCnt="0">
        <dgm:presLayoutVars>
          <dgm:chMax val="1"/>
          <dgm:chPref val="1"/>
          <dgm:bulletEnabled val="1"/>
        </dgm:presLayoutVars>
      </dgm:prSet>
      <dgm:spPr/>
    </dgm:pt>
    <dgm:pt modelId="{32DF01D1-3A42-41D1-82D1-B7319A7FAECA}" type="pres">
      <dgm:prSet presAssocID="{3416C7E3-06A5-4034-9665-0F76DBA8CD16}" presName="Accent2" presStyleCnt="0"/>
      <dgm:spPr/>
    </dgm:pt>
    <dgm:pt modelId="{B7F5E5C4-20EE-499B-8D02-16A0EDD01868}" type="pres">
      <dgm:prSet presAssocID="{3416C7E3-06A5-4034-9665-0F76DBA8CD16}" presName="Accent" presStyleLbl="node1" presStyleIdx="4" presStyleCnt="6"/>
      <dgm:spPr/>
    </dgm:pt>
    <dgm:pt modelId="{7F1659CE-76A8-4C93-9A2B-0E2263D1E8E1}" type="pres">
      <dgm:prSet presAssocID="{3416C7E3-06A5-4034-9665-0F76DBA8CD16}" presName="ParentBackground2" presStyleCnt="0"/>
      <dgm:spPr/>
    </dgm:pt>
    <dgm:pt modelId="{3E8C0953-81C3-4966-9E73-B9576D1C3591}" type="pres">
      <dgm:prSet presAssocID="{3416C7E3-06A5-4034-9665-0F76DBA8CD16}" presName="ParentBackground" presStyleLbl="fgAcc1" presStyleIdx="4" presStyleCnt="6"/>
      <dgm:spPr/>
    </dgm:pt>
    <dgm:pt modelId="{DAE824CB-F6FB-46F5-8D28-20A6E447C8C9}" type="pres">
      <dgm:prSet presAssocID="{3416C7E3-06A5-4034-9665-0F76DBA8CD16}" presName="Parent2" presStyleLbl="revTx" presStyleIdx="0" presStyleCnt="0">
        <dgm:presLayoutVars>
          <dgm:chMax val="1"/>
          <dgm:chPref val="1"/>
          <dgm:bulletEnabled val="1"/>
        </dgm:presLayoutVars>
      </dgm:prSet>
      <dgm:spPr/>
    </dgm:pt>
    <dgm:pt modelId="{B8326F99-DFCE-4048-A2A2-F0E1D8865C13}" type="pres">
      <dgm:prSet presAssocID="{919BDC64-3E8F-4CE6-9F96-A5FED0185108}" presName="Accent1" presStyleCnt="0"/>
      <dgm:spPr/>
    </dgm:pt>
    <dgm:pt modelId="{03008B8D-103F-41AA-88B8-356F4E450543}" type="pres">
      <dgm:prSet presAssocID="{919BDC64-3E8F-4CE6-9F96-A5FED0185108}" presName="Accent" presStyleLbl="node1" presStyleIdx="5" presStyleCnt="6"/>
      <dgm:spPr/>
    </dgm:pt>
    <dgm:pt modelId="{2DF64541-9CCA-442A-867B-22AA56E6507A}" type="pres">
      <dgm:prSet presAssocID="{919BDC64-3E8F-4CE6-9F96-A5FED0185108}" presName="ParentBackground1" presStyleCnt="0"/>
      <dgm:spPr/>
    </dgm:pt>
    <dgm:pt modelId="{A5F2AB1A-6BB3-48DB-B29D-C3CDFB23AF4F}" type="pres">
      <dgm:prSet presAssocID="{919BDC64-3E8F-4CE6-9F96-A5FED0185108}" presName="ParentBackground" presStyleLbl="fgAcc1" presStyleIdx="5" presStyleCnt="6"/>
      <dgm:spPr/>
    </dgm:pt>
    <dgm:pt modelId="{B905D97B-24BC-40C4-97D2-34F9277164A5}" type="pres">
      <dgm:prSet presAssocID="{919BDC64-3E8F-4CE6-9F96-A5FED0185108}" presName="Parent1" presStyleLbl="revTx" presStyleIdx="0" presStyleCnt="0">
        <dgm:presLayoutVars>
          <dgm:chMax val="1"/>
          <dgm:chPref val="1"/>
          <dgm:bulletEnabled val="1"/>
        </dgm:presLayoutVars>
      </dgm:prSet>
      <dgm:spPr/>
    </dgm:pt>
  </dgm:ptLst>
  <dgm:cxnLst>
    <dgm:cxn modelId="{B001BF15-BAB1-4E16-9DD9-2596B0844D84}" srcId="{CA9641FB-DDEE-49FE-9EE8-E78D6AE4F255}" destId="{5ECC3FFB-155C-4352-A276-E1BD6DF4ED33}" srcOrd="2" destOrd="0" parTransId="{D51B0022-B5C2-473C-B418-969F31C6E316}" sibTransId="{9CB5B123-DC5D-4108-9362-6B23946E68F8}"/>
    <dgm:cxn modelId="{EE071E19-C194-496B-B813-9B9374EA1AC3}" type="presOf" srcId="{44FAAB5E-138B-483C-8484-89891711FD2F}" destId="{8E4B728B-FCE1-4831-8251-C92951C78F7B}" srcOrd="0" destOrd="0" presId="urn:microsoft.com/office/officeart/2011/layout/CircleProcess"/>
    <dgm:cxn modelId="{32333834-ED37-486A-A86A-7A1B555C8C2F}" type="presOf" srcId="{F6AFBA67-895F-4EDE-B4C7-41C05F7060CD}" destId="{FBC46F65-2C8F-423C-A133-F0461EB7A323}" srcOrd="0" destOrd="0" presId="urn:microsoft.com/office/officeart/2011/layout/CircleProcess"/>
    <dgm:cxn modelId="{273ED75F-D1A6-47E5-B255-3BF7DDBB890A}" srcId="{CA9641FB-DDEE-49FE-9EE8-E78D6AE4F255}" destId="{3416C7E3-06A5-4034-9665-0F76DBA8CD16}" srcOrd="1" destOrd="0" parTransId="{3EA369DF-8424-4BA5-B103-BBFD783B404A}" sibTransId="{969628DC-7BDC-417A-985F-E62FD041A6F2}"/>
    <dgm:cxn modelId="{EB57EF5F-B35C-4AC3-8005-507F5326ED6D}" type="presOf" srcId="{919BDC64-3E8F-4CE6-9F96-A5FED0185108}" destId="{A5F2AB1A-6BB3-48DB-B29D-C3CDFB23AF4F}" srcOrd="0" destOrd="0" presId="urn:microsoft.com/office/officeart/2011/layout/CircleProcess"/>
    <dgm:cxn modelId="{41947053-4309-4450-825B-40B0C2AEC2B6}" type="presOf" srcId="{5ECC3FFB-155C-4352-A276-E1BD6DF4ED33}" destId="{721CE7A2-3022-4652-A28E-458516DFE945}" srcOrd="0" destOrd="0" presId="urn:microsoft.com/office/officeart/2011/layout/CircleProcess"/>
    <dgm:cxn modelId="{0108A45A-798D-460B-AFC3-0D1AE8B15105}" srcId="{CA9641FB-DDEE-49FE-9EE8-E78D6AE4F255}" destId="{2F4E5D53-7299-4A02-B432-08E3F44DB5A5}" srcOrd="3" destOrd="0" parTransId="{8C1E3380-25D3-4FF5-86FF-30DAAA87185A}" sibTransId="{68AEB2BB-205E-48FB-933E-58CFA1FCF17B}"/>
    <dgm:cxn modelId="{3A89BF85-4A5D-4184-895F-DA4372E9C539}" type="presOf" srcId="{5ECC3FFB-155C-4352-A276-E1BD6DF4ED33}" destId="{C861FCC6-842A-4118-BEF8-A2B4111CD6AD}" srcOrd="1" destOrd="0" presId="urn:microsoft.com/office/officeart/2011/layout/CircleProcess"/>
    <dgm:cxn modelId="{18170188-9B89-474F-B3C4-DAABA50F9F3F}" type="presOf" srcId="{2F4E5D53-7299-4A02-B432-08E3F44DB5A5}" destId="{F711DA54-E675-4D17-82BC-9E1AFDB74403}" srcOrd="1" destOrd="0" presId="urn:microsoft.com/office/officeart/2011/layout/CircleProcess"/>
    <dgm:cxn modelId="{565E73AB-5CC5-47D6-B927-ED1B25E56B72}" type="presOf" srcId="{919BDC64-3E8F-4CE6-9F96-A5FED0185108}" destId="{B905D97B-24BC-40C4-97D2-34F9277164A5}" srcOrd="1" destOrd="0" presId="urn:microsoft.com/office/officeart/2011/layout/CircleProcess"/>
    <dgm:cxn modelId="{756FC1B8-E336-4418-88C8-BDF314E1B07E}" type="presOf" srcId="{3416C7E3-06A5-4034-9665-0F76DBA8CD16}" destId="{DAE824CB-F6FB-46F5-8D28-20A6E447C8C9}" srcOrd="1" destOrd="0" presId="urn:microsoft.com/office/officeart/2011/layout/CircleProcess"/>
    <dgm:cxn modelId="{4ABE49BB-EF52-4325-999C-DA6BD8C7B1D9}" type="presOf" srcId="{3416C7E3-06A5-4034-9665-0F76DBA8CD16}" destId="{3E8C0953-81C3-4966-9E73-B9576D1C3591}" srcOrd="0" destOrd="0" presId="urn:microsoft.com/office/officeart/2011/layout/CircleProcess"/>
    <dgm:cxn modelId="{04967DCA-D94E-442A-90A8-7405A864E9CC}" type="presOf" srcId="{2F4E5D53-7299-4A02-B432-08E3F44DB5A5}" destId="{4D53F373-028E-4643-A4DB-45578C3004DB}" srcOrd="0" destOrd="0" presId="urn:microsoft.com/office/officeart/2011/layout/CircleProcess"/>
    <dgm:cxn modelId="{109786E1-23DE-488A-B585-ED97651493BA}" type="presOf" srcId="{F6AFBA67-895F-4EDE-B4C7-41C05F7060CD}" destId="{1D30FC89-53C2-42AB-B254-C79C87A74C41}" srcOrd="1" destOrd="0" presId="urn:microsoft.com/office/officeart/2011/layout/CircleProcess"/>
    <dgm:cxn modelId="{0ED6BEE3-E94C-43C7-913C-CC2B8A956B6C}" type="presOf" srcId="{CA9641FB-DDEE-49FE-9EE8-E78D6AE4F255}" destId="{86F271C0-F5F9-435B-8AB8-11ED2A09A8CE}" srcOrd="0" destOrd="0" presId="urn:microsoft.com/office/officeart/2011/layout/CircleProcess"/>
    <dgm:cxn modelId="{91AA17EB-3381-4A65-9726-ED4A62C15B16}" type="presOf" srcId="{44FAAB5E-138B-483C-8484-89891711FD2F}" destId="{E616865E-6887-46FB-9ECE-2537D7DD34EF}" srcOrd="1" destOrd="0" presId="urn:microsoft.com/office/officeart/2011/layout/CircleProcess"/>
    <dgm:cxn modelId="{3BE930FB-38D0-43A2-A9F1-8E29143130BA}" srcId="{CA9641FB-DDEE-49FE-9EE8-E78D6AE4F255}" destId="{919BDC64-3E8F-4CE6-9F96-A5FED0185108}" srcOrd="0" destOrd="0" parTransId="{E738D635-85AC-44A5-A163-FF3DE1880F8C}" sibTransId="{CFB58FC2-3C5F-4636-A697-ABABBFDEC2BE}"/>
    <dgm:cxn modelId="{3562DDFF-0ED4-4C2A-9F62-1222A2F05107}" srcId="{CA9641FB-DDEE-49FE-9EE8-E78D6AE4F255}" destId="{44FAAB5E-138B-483C-8484-89891711FD2F}" srcOrd="4" destOrd="0" parTransId="{CE56B0AC-0E1A-4AF9-A306-10856446C048}" sibTransId="{73416FE0-3670-40EE-864D-7B92EC7C3414}"/>
    <dgm:cxn modelId="{69D6E6FF-B418-44FA-97F5-C064B2A5A5ED}" srcId="{CA9641FB-DDEE-49FE-9EE8-E78D6AE4F255}" destId="{F6AFBA67-895F-4EDE-B4C7-41C05F7060CD}" srcOrd="5" destOrd="0" parTransId="{01450D99-B647-439B-813F-91AA1CE99344}" sibTransId="{FE3DCDC5-B997-4688-8C39-D220A15338F7}"/>
    <dgm:cxn modelId="{F22B84F7-1C4A-400D-94C7-294A172E2870}" type="presParOf" srcId="{86F271C0-F5F9-435B-8AB8-11ED2A09A8CE}" destId="{96139309-403C-4F4E-BC9A-DB51F2B03565}" srcOrd="0" destOrd="0" presId="urn:microsoft.com/office/officeart/2011/layout/CircleProcess"/>
    <dgm:cxn modelId="{853599E2-A00F-404A-A043-28972FD374AB}" type="presParOf" srcId="{96139309-403C-4F4E-BC9A-DB51F2B03565}" destId="{95AA0246-161D-426C-A673-573D9C70F861}" srcOrd="0" destOrd="0" presId="urn:microsoft.com/office/officeart/2011/layout/CircleProcess"/>
    <dgm:cxn modelId="{7085093F-5EC2-4280-8A67-B3BF509FAB9E}" type="presParOf" srcId="{86F271C0-F5F9-435B-8AB8-11ED2A09A8CE}" destId="{4C846D77-ED82-4AE2-9E5A-3030772FDB1D}" srcOrd="1" destOrd="0" presId="urn:microsoft.com/office/officeart/2011/layout/CircleProcess"/>
    <dgm:cxn modelId="{6A6A1092-1BF8-46E6-9A77-D3C773ACC203}" type="presParOf" srcId="{4C846D77-ED82-4AE2-9E5A-3030772FDB1D}" destId="{FBC46F65-2C8F-423C-A133-F0461EB7A323}" srcOrd="0" destOrd="0" presId="urn:microsoft.com/office/officeart/2011/layout/CircleProcess"/>
    <dgm:cxn modelId="{9D2A4699-FD2B-4EDB-93E1-62E3EF0B3C83}" type="presParOf" srcId="{86F271C0-F5F9-435B-8AB8-11ED2A09A8CE}" destId="{1D30FC89-53C2-42AB-B254-C79C87A74C41}" srcOrd="2" destOrd="0" presId="urn:microsoft.com/office/officeart/2011/layout/CircleProcess"/>
    <dgm:cxn modelId="{7D80483A-EC2E-4231-93E3-9029A84466A3}" type="presParOf" srcId="{86F271C0-F5F9-435B-8AB8-11ED2A09A8CE}" destId="{F1D5D62F-FC6E-4533-BD44-F4F195E7FCE5}" srcOrd="3" destOrd="0" presId="urn:microsoft.com/office/officeart/2011/layout/CircleProcess"/>
    <dgm:cxn modelId="{55E1621F-5ECD-464A-BD89-1E6E740C5E2C}" type="presParOf" srcId="{F1D5D62F-FC6E-4533-BD44-F4F195E7FCE5}" destId="{A3465F05-27EF-4BDF-A5AF-681E0F2FB50D}" srcOrd="0" destOrd="0" presId="urn:microsoft.com/office/officeart/2011/layout/CircleProcess"/>
    <dgm:cxn modelId="{899C7DC8-4A8D-4AC4-9ADE-6DCCB2F28CAB}" type="presParOf" srcId="{86F271C0-F5F9-435B-8AB8-11ED2A09A8CE}" destId="{41EEA9DE-D402-4521-992B-E76EC2CEE09E}" srcOrd="4" destOrd="0" presId="urn:microsoft.com/office/officeart/2011/layout/CircleProcess"/>
    <dgm:cxn modelId="{637EC50E-76FD-4C29-85A4-912E1D31B894}" type="presParOf" srcId="{41EEA9DE-D402-4521-992B-E76EC2CEE09E}" destId="{8E4B728B-FCE1-4831-8251-C92951C78F7B}" srcOrd="0" destOrd="0" presId="urn:microsoft.com/office/officeart/2011/layout/CircleProcess"/>
    <dgm:cxn modelId="{BA892984-E4AF-403C-9570-EEE91782145E}" type="presParOf" srcId="{86F271C0-F5F9-435B-8AB8-11ED2A09A8CE}" destId="{E616865E-6887-46FB-9ECE-2537D7DD34EF}" srcOrd="5" destOrd="0" presId="urn:microsoft.com/office/officeart/2011/layout/CircleProcess"/>
    <dgm:cxn modelId="{05B341CF-F5D4-47D8-B1E0-39AA97F360D1}" type="presParOf" srcId="{86F271C0-F5F9-435B-8AB8-11ED2A09A8CE}" destId="{A0D00F1D-1A64-4918-9840-C415C7A55D08}" srcOrd="6" destOrd="0" presId="urn:microsoft.com/office/officeart/2011/layout/CircleProcess"/>
    <dgm:cxn modelId="{789DE677-BC2F-44E7-AB53-C40575792E23}" type="presParOf" srcId="{A0D00F1D-1A64-4918-9840-C415C7A55D08}" destId="{3329BFD6-D68D-4AF0-832F-0D592BD00E28}" srcOrd="0" destOrd="0" presId="urn:microsoft.com/office/officeart/2011/layout/CircleProcess"/>
    <dgm:cxn modelId="{039F2E7F-82B9-4CAE-B75D-CFA7B2913A81}" type="presParOf" srcId="{86F271C0-F5F9-435B-8AB8-11ED2A09A8CE}" destId="{1516BC60-AD5D-4147-AC03-F1C023C33E67}" srcOrd="7" destOrd="0" presId="urn:microsoft.com/office/officeart/2011/layout/CircleProcess"/>
    <dgm:cxn modelId="{0D6D6927-B840-40B3-8B84-85486C6C8E40}" type="presParOf" srcId="{1516BC60-AD5D-4147-AC03-F1C023C33E67}" destId="{4D53F373-028E-4643-A4DB-45578C3004DB}" srcOrd="0" destOrd="0" presId="urn:microsoft.com/office/officeart/2011/layout/CircleProcess"/>
    <dgm:cxn modelId="{1DFB44D2-D788-4CDC-AF03-0533CC5CF9D5}" type="presParOf" srcId="{86F271C0-F5F9-435B-8AB8-11ED2A09A8CE}" destId="{F711DA54-E675-4D17-82BC-9E1AFDB74403}" srcOrd="8" destOrd="0" presId="urn:microsoft.com/office/officeart/2011/layout/CircleProcess"/>
    <dgm:cxn modelId="{7E2849A1-6E05-48D0-A344-49D3A11F59C8}" type="presParOf" srcId="{86F271C0-F5F9-435B-8AB8-11ED2A09A8CE}" destId="{1DC62EB2-1C71-4057-AFF4-5842233538B5}" srcOrd="9" destOrd="0" presId="urn:microsoft.com/office/officeart/2011/layout/CircleProcess"/>
    <dgm:cxn modelId="{2C6EFA83-F7DE-4FB4-94C4-41B3B9293ACE}" type="presParOf" srcId="{1DC62EB2-1C71-4057-AFF4-5842233538B5}" destId="{736A8B11-EC66-4AC2-A8D5-1B17BF395F71}" srcOrd="0" destOrd="0" presId="urn:microsoft.com/office/officeart/2011/layout/CircleProcess"/>
    <dgm:cxn modelId="{9900A402-DE1E-427A-8C71-1871DBCE73A7}" type="presParOf" srcId="{86F271C0-F5F9-435B-8AB8-11ED2A09A8CE}" destId="{2F3DEE52-07F9-47C4-9028-444D04B2C29A}" srcOrd="10" destOrd="0" presId="urn:microsoft.com/office/officeart/2011/layout/CircleProcess"/>
    <dgm:cxn modelId="{F3CD4FA9-1B32-4FBE-B8A2-BEB84ED5A224}" type="presParOf" srcId="{2F3DEE52-07F9-47C4-9028-444D04B2C29A}" destId="{721CE7A2-3022-4652-A28E-458516DFE945}" srcOrd="0" destOrd="0" presId="urn:microsoft.com/office/officeart/2011/layout/CircleProcess"/>
    <dgm:cxn modelId="{DBC2C7F4-20E1-4F17-AFDD-1D6DDFE6E9F5}" type="presParOf" srcId="{86F271C0-F5F9-435B-8AB8-11ED2A09A8CE}" destId="{C861FCC6-842A-4118-BEF8-A2B4111CD6AD}" srcOrd="11" destOrd="0" presId="urn:microsoft.com/office/officeart/2011/layout/CircleProcess"/>
    <dgm:cxn modelId="{4C511BE4-C4F9-4D85-A317-82F076C9BB13}" type="presParOf" srcId="{86F271C0-F5F9-435B-8AB8-11ED2A09A8CE}" destId="{32DF01D1-3A42-41D1-82D1-B7319A7FAECA}" srcOrd="12" destOrd="0" presId="urn:microsoft.com/office/officeart/2011/layout/CircleProcess"/>
    <dgm:cxn modelId="{1A16A133-E3F1-4D41-8806-A2F5E1579518}" type="presParOf" srcId="{32DF01D1-3A42-41D1-82D1-B7319A7FAECA}" destId="{B7F5E5C4-20EE-499B-8D02-16A0EDD01868}" srcOrd="0" destOrd="0" presId="urn:microsoft.com/office/officeart/2011/layout/CircleProcess"/>
    <dgm:cxn modelId="{F7E6C91C-CEE1-4982-A7B9-338A49CB2AA4}" type="presParOf" srcId="{86F271C0-F5F9-435B-8AB8-11ED2A09A8CE}" destId="{7F1659CE-76A8-4C93-9A2B-0E2263D1E8E1}" srcOrd="13" destOrd="0" presId="urn:microsoft.com/office/officeart/2011/layout/CircleProcess"/>
    <dgm:cxn modelId="{BF0326EF-C55F-42DD-B2FC-2C30F3644A49}" type="presParOf" srcId="{7F1659CE-76A8-4C93-9A2B-0E2263D1E8E1}" destId="{3E8C0953-81C3-4966-9E73-B9576D1C3591}" srcOrd="0" destOrd="0" presId="urn:microsoft.com/office/officeart/2011/layout/CircleProcess"/>
    <dgm:cxn modelId="{70BAF5E7-FC17-4969-881D-D06EC94E2B9E}" type="presParOf" srcId="{86F271C0-F5F9-435B-8AB8-11ED2A09A8CE}" destId="{DAE824CB-F6FB-46F5-8D28-20A6E447C8C9}" srcOrd="14" destOrd="0" presId="urn:microsoft.com/office/officeart/2011/layout/CircleProcess"/>
    <dgm:cxn modelId="{FA467704-EA27-40A1-90B5-452B495B1F4D}" type="presParOf" srcId="{86F271C0-F5F9-435B-8AB8-11ED2A09A8CE}" destId="{B8326F99-DFCE-4048-A2A2-F0E1D8865C13}" srcOrd="15" destOrd="0" presId="urn:microsoft.com/office/officeart/2011/layout/CircleProcess"/>
    <dgm:cxn modelId="{D0501359-E984-434B-81F5-27965FC0AC50}" type="presParOf" srcId="{B8326F99-DFCE-4048-A2A2-F0E1D8865C13}" destId="{03008B8D-103F-41AA-88B8-356F4E450543}" srcOrd="0" destOrd="0" presId="urn:microsoft.com/office/officeart/2011/layout/CircleProcess"/>
    <dgm:cxn modelId="{96E4AF52-34C7-4E44-9CAE-C9D70587C4AA}" type="presParOf" srcId="{86F271C0-F5F9-435B-8AB8-11ED2A09A8CE}" destId="{2DF64541-9CCA-442A-867B-22AA56E6507A}" srcOrd="16" destOrd="0" presId="urn:microsoft.com/office/officeart/2011/layout/CircleProcess"/>
    <dgm:cxn modelId="{32FFF8B6-39E9-40C0-97EF-5FBECCD2EFA9}" type="presParOf" srcId="{2DF64541-9CCA-442A-867B-22AA56E6507A}" destId="{A5F2AB1A-6BB3-48DB-B29D-C3CDFB23AF4F}" srcOrd="0" destOrd="0" presId="urn:microsoft.com/office/officeart/2011/layout/CircleProcess"/>
    <dgm:cxn modelId="{A65BA3AE-D736-4BF5-A3D7-49C742C36B4B}" type="presParOf" srcId="{86F271C0-F5F9-435B-8AB8-11ED2A09A8CE}" destId="{B905D97B-24BC-40C4-97D2-34F9277164A5}"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9641FB-DDEE-49FE-9EE8-E78D6AE4F255}" type="doc">
      <dgm:prSet loTypeId="urn:microsoft.com/office/officeart/2011/layout/CircleProcess" loCatId="process" qsTypeId="urn:microsoft.com/office/officeart/2005/8/quickstyle/simple1" qsCatId="simple" csTypeId="urn:microsoft.com/office/officeart/2005/8/colors/accent6_1" csCatId="accent6" phldr="1"/>
      <dgm:spPr/>
      <dgm:t>
        <a:bodyPr/>
        <a:lstStyle/>
        <a:p>
          <a:endParaRPr lang="en-MY"/>
        </a:p>
      </dgm:t>
    </dgm:pt>
    <dgm:pt modelId="{919BDC64-3E8F-4CE6-9F96-A5FED0185108}">
      <dgm:prSet phldrT="[Text]"/>
      <dgm:spPr/>
      <dgm:t>
        <a:bodyPr/>
        <a:lstStyle/>
        <a:p>
          <a:r>
            <a:rPr lang="en-MY" b="0" dirty="0"/>
            <a:t>2021/2022</a:t>
          </a:r>
        </a:p>
        <a:p>
          <a:r>
            <a:rPr lang="en-MY" b="0" dirty="0"/>
            <a:t>(1</a:t>
          </a:r>
          <a:r>
            <a:rPr lang="en-MY" b="0" baseline="30000" dirty="0"/>
            <a:t>st</a:t>
          </a:r>
          <a:r>
            <a:rPr lang="en-MY" b="0" dirty="0"/>
            <a:t> </a:t>
          </a:r>
          <a:r>
            <a:rPr lang="en-MY" b="0" dirty="0" err="1"/>
            <a:t>sem</a:t>
          </a:r>
          <a:r>
            <a:rPr lang="en-MY" b="0" dirty="0"/>
            <a:t>)</a:t>
          </a:r>
        </a:p>
      </dgm:t>
    </dgm:pt>
    <dgm:pt modelId="{E738D635-85AC-44A5-A163-FF3DE1880F8C}" type="parTrans" cxnId="{3BE930FB-38D0-43A2-A9F1-8E29143130BA}">
      <dgm:prSet/>
      <dgm:spPr/>
      <dgm:t>
        <a:bodyPr/>
        <a:lstStyle/>
        <a:p>
          <a:endParaRPr lang="en-MY"/>
        </a:p>
      </dgm:t>
    </dgm:pt>
    <dgm:pt modelId="{CFB58FC2-3C5F-4636-A697-ABABBFDEC2BE}" type="sibTrans" cxnId="{3BE930FB-38D0-43A2-A9F1-8E29143130BA}">
      <dgm:prSet/>
      <dgm:spPr/>
      <dgm:t>
        <a:bodyPr/>
        <a:lstStyle/>
        <a:p>
          <a:endParaRPr lang="en-MY"/>
        </a:p>
      </dgm:t>
    </dgm:pt>
    <dgm:pt modelId="{3416C7E3-06A5-4034-9665-0F76DBA8CD16}">
      <dgm:prSet phldrT="[Text]"/>
      <dgm:spPr/>
      <dgm:t>
        <a:bodyPr/>
        <a:lstStyle/>
        <a:p>
          <a:r>
            <a:rPr lang="en-MY" b="0"/>
            <a:t>2021/2022</a:t>
          </a:r>
        </a:p>
        <a:p>
          <a:r>
            <a:rPr lang="en-MY" b="0"/>
            <a:t>(2</a:t>
          </a:r>
          <a:r>
            <a:rPr lang="en-MY" b="0" baseline="30000"/>
            <a:t>nd</a:t>
          </a:r>
          <a:r>
            <a:rPr lang="en-MY" b="0"/>
            <a:t> sem)</a:t>
          </a:r>
          <a:endParaRPr lang="en-MY" b="0" dirty="0"/>
        </a:p>
      </dgm:t>
    </dgm:pt>
    <dgm:pt modelId="{3EA369DF-8424-4BA5-B103-BBFD783B404A}" type="parTrans" cxnId="{273ED75F-D1A6-47E5-B255-3BF7DDBB890A}">
      <dgm:prSet/>
      <dgm:spPr/>
      <dgm:t>
        <a:bodyPr/>
        <a:lstStyle/>
        <a:p>
          <a:endParaRPr lang="en-MY"/>
        </a:p>
      </dgm:t>
    </dgm:pt>
    <dgm:pt modelId="{969628DC-7BDC-417A-985F-E62FD041A6F2}" type="sibTrans" cxnId="{273ED75F-D1A6-47E5-B255-3BF7DDBB890A}">
      <dgm:prSet/>
      <dgm:spPr/>
      <dgm:t>
        <a:bodyPr/>
        <a:lstStyle/>
        <a:p>
          <a:endParaRPr lang="en-MY"/>
        </a:p>
      </dgm:t>
    </dgm:pt>
    <dgm:pt modelId="{5ECC3FFB-155C-4352-A276-E1BD6DF4ED33}">
      <dgm:prSet phldrT="[Text]"/>
      <dgm:spPr/>
      <dgm:t>
        <a:bodyPr/>
        <a:lstStyle/>
        <a:p>
          <a:r>
            <a:rPr lang="en-MY" b="0" dirty="0"/>
            <a:t>2022/2023</a:t>
          </a:r>
        </a:p>
        <a:p>
          <a:r>
            <a:rPr lang="en-MY" b="0" dirty="0"/>
            <a:t>(3</a:t>
          </a:r>
          <a:r>
            <a:rPr lang="en-MY" b="0" baseline="30000" dirty="0"/>
            <a:t>rd</a:t>
          </a:r>
          <a:r>
            <a:rPr lang="en-MY" b="0" dirty="0"/>
            <a:t> </a:t>
          </a:r>
          <a:r>
            <a:rPr lang="en-MY" b="0" dirty="0" err="1"/>
            <a:t>sem</a:t>
          </a:r>
          <a:r>
            <a:rPr lang="en-MY" b="0" dirty="0"/>
            <a:t>)</a:t>
          </a:r>
        </a:p>
      </dgm:t>
    </dgm:pt>
    <dgm:pt modelId="{D51B0022-B5C2-473C-B418-969F31C6E316}" type="parTrans" cxnId="{B001BF15-BAB1-4E16-9DD9-2596B0844D84}">
      <dgm:prSet/>
      <dgm:spPr/>
      <dgm:t>
        <a:bodyPr/>
        <a:lstStyle/>
        <a:p>
          <a:endParaRPr lang="en-MY"/>
        </a:p>
      </dgm:t>
    </dgm:pt>
    <dgm:pt modelId="{9CB5B123-DC5D-4108-9362-6B23946E68F8}" type="sibTrans" cxnId="{B001BF15-BAB1-4E16-9DD9-2596B0844D84}">
      <dgm:prSet/>
      <dgm:spPr/>
      <dgm:t>
        <a:bodyPr/>
        <a:lstStyle/>
        <a:p>
          <a:endParaRPr lang="en-MY"/>
        </a:p>
      </dgm:t>
    </dgm:pt>
    <dgm:pt modelId="{2F4E5D53-7299-4A02-B432-08E3F44DB5A5}">
      <dgm:prSet phldrT="[Text]"/>
      <dgm:spPr/>
      <dgm:t>
        <a:bodyPr/>
        <a:lstStyle/>
        <a:p>
          <a:r>
            <a:rPr lang="en-MY" b="0" dirty="0"/>
            <a:t>2022/2023</a:t>
          </a:r>
        </a:p>
        <a:p>
          <a:r>
            <a:rPr lang="en-MY" b="0" dirty="0"/>
            <a:t>(4</a:t>
          </a:r>
          <a:r>
            <a:rPr lang="en-MY" b="0" baseline="30000" dirty="0"/>
            <a:t>th</a:t>
          </a:r>
          <a:r>
            <a:rPr lang="en-MY" b="0" dirty="0"/>
            <a:t> </a:t>
          </a:r>
          <a:r>
            <a:rPr lang="en-MY" b="0" dirty="0" err="1"/>
            <a:t>sem</a:t>
          </a:r>
          <a:r>
            <a:rPr lang="en-MY" b="0" dirty="0"/>
            <a:t>)</a:t>
          </a:r>
        </a:p>
      </dgm:t>
    </dgm:pt>
    <dgm:pt modelId="{8C1E3380-25D3-4FF5-86FF-30DAAA87185A}" type="parTrans" cxnId="{0108A45A-798D-460B-AFC3-0D1AE8B15105}">
      <dgm:prSet/>
      <dgm:spPr/>
      <dgm:t>
        <a:bodyPr/>
        <a:lstStyle/>
        <a:p>
          <a:endParaRPr lang="en-MY"/>
        </a:p>
      </dgm:t>
    </dgm:pt>
    <dgm:pt modelId="{68AEB2BB-205E-48FB-933E-58CFA1FCF17B}" type="sibTrans" cxnId="{0108A45A-798D-460B-AFC3-0D1AE8B15105}">
      <dgm:prSet/>
      <dgm:spPr/>
      <dgm:t>
        <a:bodyPr/>
        <a:lstStyle/>
        <a:p>
          <a:endParaRPr lang="en-MY"/>
        </a:p>
      </dgm:t>
    </dgm:pt>
    <dgm:pt modelId="{44FAAB5E-138B-483C-8484-89891711FD2F}">
      <dgm:prSet phldrT="[Text]"/>
      <dgm:spPr>
        <a:solidFill>
          <a:srgbClr val="FFC000"/>
        </a:solidFill>
      </dgm:spPr>
      <dgm:t>
        <a:bodyPr/>
        <a:lstStyle/>
        <a:p>
          <a:r>
            <a:rPr lang="en-MY" b="1" dirty="0">
              <a:solidFill>
                <a:srgbClr val="FF0000"/>
              </a:solidFill>
            </a:rPr>
            <a:t>2023/2024</a:t>
          </a:r>
        </a:p>
        <a:p>
          <a:r>
            <a:rPr lang="en-MY" b="1" dirty="0">
              <a:solidFill>
                <a:srgbClr val="FF0000"/>
              </a:solidFill>
            </a:rPr>
            <a:t>(5</a:t>
          </a:r>
          <a:r>
            <a:rPr lang="en-MY" b="1" baseline="30000" dirty="0">
              <a:solidFill>
                <a:srgbClr val="FF0000"/>
              </a:solidFill>
            </a:rPr>
            <a:t>th</a:t>
          </a:r>
          <a:r>
            <a:rPr lang="en-MY" b="1" dirty="0">
              <a:solidFill>
                <a:srgbClr val="FF0000"/>
              </a:solidFill>
            </a:rPr>
            <a:t> </a:t>
          </a:r>
          <a:r>
            <a:rPr lang="en-MY" b="1" dirty="0" err="1">
              <a:solidFill>
                <a:srgbClr val="FF0000"/>
              </a:solidFill>
            </a:rPr>
            <a:t>sem</a:t>
          </a:r>
          <a:r>
            <a:rPr lang="en-MY" b="1" dirty="0">
              <a:solidFill>
                <a:srgbClr val="FF0000"/>
              </a:solidFill>
            </a:rPr>
            <a:t>)</a:t>
          </a:r>
        </a:p>
      </dgm:t>
    </dgm:pt>
    <dgm:pt modelId="{CE56B0AC-0E1A-4AF9-A306-10856446C048}" type="parTrans" cxnId="{3562DDFF-0ED4-4C2A-9F62-1222A2F05107}">
      <dgm:prSet/>
      <dgm:spPr/>
      <dgm:t>
        <a:bodyPr/>
        <a:lstStyle/>
        <a:p>
          <a:endParaRPr lang="en-MY"/>
        </a:p>
      </dgm:t>
    </dgm:pt>
    <dgm:pt modelId="{73416FE0-3670-40EE-864D-7B92EC7C3414}" type="sibTrans" cxnId="{3562DDFF-0ED4-4C2A-9F62-1222A2F05107}">
      <dgm:prSet/>
      <dgm:spPr/>
      <dgm:t>
        <a:bodyPr/>
        <a:lstStyle/>
        <a:p>
          <a:endParaRPr lang="en-MY"/>
        </a:p>
      </dgm:t>
    </dgm:pt>
    <dgm:pt modelId="{F6AFBA67-895F-4EDE-B4C7-41C05F7060CD}">
      <dgm:prSet phldrT="[Text]"/>
      <dgm:spPr/>
      <dgm:t>
        <a:bodyPr/>
        <a:lstStyle/>
        <a:p>
          <a:r>
            <a:rPr lang="en-MY" dirty="0"/>
            <a:t>2023/2024</a:t>
          </a:r>
        </a:p>
        <a:p>
          <a:r>
            <a:rPr lang="en-MY" dirty="0"/>
            <a:t>(6</a:t>
          </a:r>
          <a:r>
            <a:rPr lang="en-MY" baseline="30000" dirty="0"/>
            <a:t>th</a:t>
          </a:r>
          <a:r>
            <a:rPr lang="en-MY" dirty="0"/>
            <a:t> </a:t>
          </a:r>
          <a:r>
            <a:rPr lang="en-MY" dirty="0" err="1"/>
            <a:t>sem</a:t>
          </a:r>
          <a:r>
            <a:rPr lang="en-MY" dirty="0"/>
            <a:t>)</a:t>
          </a:r>
        </a:p>
      </dgm:t>
    </dgm:pt>
    <dgm:pt modelId="{01450D99-B647-439B-813F-91AA1CE99344}" type="parTrans" cxnId="{69D6E6FF-B418-44FA-97F5-C064B2A5A5ED}">
      <dgm:prSet/>
      <dgm:spPr/>
      <dgm:t>
        <a:bodyPr/>
        <a:lstStyle/>
        <a:p>
          <a:endParaRPr lang="en-MY"/>
        </a:p>
      </dgm:t>
    </dgm:pt>
    <dgm:pt modelId="{FE3DCDC5-B997-4688-8C39-D220A15338F7}" type="sibTrans" cxnId="{69D6E6FF-B418-44FA-97F5-C064B2A5A5ED}">
      <dgm:prSet/>
      <dgm:spPr/>
      <dgm:t>
        <a:bodyPr/>
        <a:lstStyle/>
        <a:p>
          <a:endParaRPr lang="en-MY"/>
        </a:p>
      </dgm:t>
    </dgm:pt>
    <dgm:pt modelId="{86F271C0-F5F9-435B-8AB8-11ED2A09A8CE}" type="pres">
      <dgm:prSet presAssocID="{CA9641FB-DDEE-49FE-9EE8-E78D6AE4F255}" presName="Name0" presStyleCnt="0">
        <dgm:presLayoutVars>
          <dgm:chMax val="11"/>
          <dgm:chPref val="11"/>
          <dgm:dir/>
          <dgm:resizeHandles/>
        </dgm:presLayoutVars>
      </dgm:prSet>
      <dgm:spPr/>
    </dgm:pt>
    <dgm:pt modelId="{96139309-403C-4F4E-BC9A-DB51F2B03565}" type="pres">
      <dgm:prSet presAssocID="{F6AFBA67-895F-4EDE-B4C7-41C05F7060CD}" presName="Accent6" presStyleCnt="0"/>
      <dgm:spPr/>
    </dgm:pt>
    <dgm:pt modelId="{95AA0246-161D-426C-A673-573D9C70F861}" type="pres">
      <dgm:prSet presAssocID="{F6AFBA67-895F-4EDE-B4C7-41C05F7060CD}" presName="Accent" presStyleLbl="node1" presStyleIdx="0" presStyleCnt="6"/>
      <dgm:spPr/>
    </dgm:pt>
    <dgm:pt modelId="{4C846D77-ED82-4AE2-9E5A-3030772FDB1D}" type="pres">
      <dgm:prSet presAssocID="{F6AFBA67-895F-4EDE-B4C7-41C05F7060CD}" presName="ParentBackground6" presStyleCnt="0"/>
      <dgm:spPr/>
    </dgm:pt>
    <dgm:pt modelId="{FBC46F65-2C8F-423C-A133-F0461EB7A323}" type="pres">
      <dgm:prSet presAssocID="{F6AFBA67-895F-4EDE-B4C7-41C05F7060CD}" presName="ParentBackground" presStyleLbl="fgAcc1" presStyleIdx="0" presStyleCnt="6"/>
      <dgm:spPr/>
    </dgm:pt>
    <dgm:pt modelId="{1D30FC89-53C2-42AB-B254-C79C87A74C41}" type="pres">
      <dgm:prSet presAssocID="{F6AFBA67-895F-4EDE-B4C7-41C05F7060CD}" presName="Parent6" presStyleLbl="revTx" presStyleIdx="0" presStyleCnt="0">
        <dgm:presLayoutVars>
          <dgm:chMax val="1"/>
          <dgm:chPref val="1"/>
          <dgm:bulletEnabled val="1"/>
        </dgm:presLayoutVars>
      </dgm:prSet>
      <dgm:spPr/>
    </dgm:pt>
    <dgm:pt modelId="{F1D5D62F-FC6E-4533-BD44-F4F195E7FCE5}" type="pres">
      <dgm:prSet presAssocID="{44FAAB5E-138B-483C-8484-89891711FD2F}" presName="Accent5" presStyleCnt="0"/>
      <dgm:spPr/>
    </dgm:pt>
    <dgm:pt modelId="{A3465F05-27EF-4BDF-A5AF-681E0F2FB50D}" type="pres">
      <dgm:prSet presAssocID="{44FAAB5E-138B-483C-8484-89891711FD2F}" presName="Accent" presStyleLbl="node1" presStyleIdx="1" presStyleCnt="6"/>
      <dgm:spPr/>
    </dgm:pt>
    <dgm:pt modelId="{41EEA9DE-D402-4521-992B-E76EC2CEE09E}" type="pres">
      <dgm:prSet presAssocID="{44FAAB5E-138B-483C-8484-89891711FD2F}" presName="ParentBackground5" presStyleCnt="0"/>
      <dgm:spPr/>
    </dgm:pt>
    <dgm:pt modelId="{8E4B728B-FCE1-4831-8251-C92951C78F7B}" type="pres">
      <dgm:prSet presAssocID="{44FAAB5E-138B-483C-8484-89891711FD2F}" presName="ParentBackground" presStyleLbl="fgAcc1" presStyleIdx="1" presStyleCnt="6"/>
      <dgm:spPr/>
    </dgm:pt>
    <dgm:pt modelId="{E616865E-6887-46FB-9ECE-2537D7DD34EF}" type="pres">
      <dgm:prSet presAssocID="{44FAAB5E-138B-483C-8484-89891711FD2F}" presName="Parent5" presStyleLbl="revTx" presStyleIdx="0" presStyleCnt="0">
        <dgm:presLayoutVars>
          <dgm:chMax val="1"/>
          <dgm:chPref val="1"/>
          <dgm:bulletEnabled val="1"/>
        </dgm:presLayoutVars>
      </dgm:prSet>
      <dgm:spPr/>
    </dgm:pt>
    <dgm:pt modelId="{A0D00F1D-1A64-4918-9840-C415C7A55D08}" type="pres">
      <dgm:prSet presAssocID="{2F4E5D53-7299-4A02-B432-08E3F44DB5A5}" presName="Accent4" presStyleCnt="0"/>
      <dgm:spPr/>
    </dgm:pt>
    <dgm:pt modelId="{3329BFD6-D68D-4AF0-832F-0D592BD00E28}" type="pres">
      <dgm:prSet presAssocID="{2F4E5D53-7299-4A02-B432-08E3F44DB5A5}" presName="Accent" presStyleLbl="node1" presStyleIdx="2" presStyleCnt="6"/>
      <dgm:spPr/>
    </dgm:pt>
    <dgm:pt modelId="{1516BC60-AD5D-4147-AC03-F1C023C33E67}" type="pres">
      <dgm:prSet presAssocID="{2F4E5D53-7299-4A02-B432-08E3F44DB5A5}" presName="ParentBackground4" presStyleCnt="0"/>
      <dgm:spPr/>
    </dgm:pt>
    <dgm:pt modelId="{4D53F373-028E-4643-A4DB-45578C3004DB}" type="pres">
      <dgm:prSet presAssocID="{2F4E5D53-7299-4A02-B432-08E3F44DB5A5}" presName="ParentBackground" presStyleLbl="fgAcc1" presStyleIdx="2" presStyleCnt="6"/>
      <dgm:spPr/>
    </dgm:pt>
    <dgm:pt modelId="{F711DA54-E675-4D17-82BC-9E1AFDB74403}" type="pres">
      <dgm:prSet presAssocID="{2F4E5D53-7299-4A02-B432-08E3F44DB5A5}" presName="Parent4" presStyleLbl="revTx" presStyleIdx="0" presStyleCnt="0">
        <dgm:presLayoutVars>
          <dgm:chMax val="1"/>
          <dgm:chPref val="1"/>
          <dgm:bulletEnabled val="1"/>
        </dgm:presLayoutVars>
      </dgm:prSet>
      <dgm:spPr/>
    </dgm:pt>
    <dgm:pt modelId="{1DC62EB2-1C71-4057-AFF4-5842233538B5}" type="pres">
      <dgm:prSet presAssocID="{5ECC3FFB-155C-4352-A276-E1BD6DF4ED33}" presName="Accent3" presStyleCnt="0"/>
      <dgm:spPr/>
    </dgm:pt>
    <dgm:pt modelId="{736A8B11-EC66-4AC2-A8D5-1B17BF395F71}" type="pres">
      <dgm:prSet presAssocID="{5ECC3FFB-155C-4352-A276-E1BD6DF4ED33}" presName="Accent" presStyleLbl="node1" presStyleIdx="3" presStyleCnt="6"/>
      <dgm:spPr/>
    </dgm:pt>
    <dgm:pt modelId="{2F3DEE52-07F9-47C4-9028-444D04B2C29A}" type="pres">
      <dgm:prSet presAssocID="{5ECC3FFB-155C-4352-A276-E1BD6DF4ED33}" presName="ParentBackground3" presStyleCnt="0"/>
      <dgm:spPr/>
    </dgm:pt>
    <dgm:pt modelId="{721CE7A2-3022-4652-A28E-458516DFE945}" type="pres">
      <dgm:prSet presAssocID="{5ECC3FFB-155C-4352-A276-E1BD6DF4ED33}" presName="ParentBackground" presStyleLbl="fgAcc1" presStyleIdx="3" presStyleCnt="6"/>
      <dgm:spPr/>
    </dgm:pt>
    <dgm:pt modelId="{C861FCC6-842A-4118-BEF8-A2B4111CD6AD}" type="pres">
      <dgm:prSet presAssocID="{5ECC3FFB-155C-4352-A276-E1BD6DF4ED33}" presName="Parent3" presStyleLbl="revTx" presStyleIdx="0" presStyleCnt="0">
        <dgm:presLayoutVars>
          <dgm:chMax val="1"/>
          <dgm:chPref val="1"/>
          <dgm:bulletEnabled val="1"/>
        </dgm:presLayoutVars>
      </dgm:prSet>
      <dgm:spPr/>
    </dgm:pt>
    <dgm:pt modelId="{32DF01D1-3A42-41D1-82D1-B7319A7FAECA}" type="pres">
      <dgm:prSet presAssocID="{3416C7E3-06A5-4034-9665-0F76DBA8CD16}" presName="Accent2" presStyleCnt="0"/>
      <dgm:spPr/>
    </dgm:pt>
    <dgm:pt modelId="{B7F5E5C4-20EE-499B-8D02-16A0EDD01868}" type="pres">
      <dgm:prSet presAssocID="{3416C7E3-06A5-4034-9665-0F76DBA8CD16}" presName="Accent" presStyleLbl="node1" presStyleIdx="4" presStyleCnt="6"/>
      <dgm:spPr/>
    </dgm:pt>
    <dgm:pt modelId="{7F1659CE-76A8-4C93-9A2B-0E2263D1E8E1}" type="pres">
      <dgm:prSet presAssocID="{3416C7E3-06A5-4034-9665-0F76DBA8CD16}" presName="ParentBackground2" presStyleCnt="0"/>
      <dgm:spPr/>
    </dgm:pt>
    <dgm:pt modelId="{3E8C0953-81C3-4966-9E73-B9576D1C3591}" type="pres">
      <dgm:prSet presAssocID="{3416C7E3-06A5-4034-9665-0F76DBA8CD16}" presName="ParentBackground" presStyleLbl="fgAcc1" presStyleIdx="4" presStyleCnt="6"/>
      <dgm:spPr/>
    </dgm:pt>
    <dgm:pt modelId="{DAE824CB-F6FB-46F5-8D28-20A6E447C8C9}" type="pres">
      <dgm:prSet presAssocID="{3416C7E3-06A5-4034-9665-0F76DBA8CD16}" presName="Parent2" presStyleLbl="revTx" presStyleIdx="0" presStyleCnt="0">
        <dgm:presLayoutVars>
          <dgm:chMax val="1"/>
          <dgm:chPref val="1"/>
          <dgm:bulletEnabled val="1"/>
        </dgm:presLayoutVars>
      </dgm:prSet>
      <dgm:spPr/>
    </dgm:pt>
    <dgm:pt modelId="{B8326F99-DFCE-4048-A2A2-F0E1D8865C13}" type="pres">
      <dgm:prSet presAssocID="{919BDC64-3E8F-4CE6-9F96-A5FED0185108}" presName="Accent1" presStyleCnt="0"/>
      <dgm:spPr/>
    </dgm:pt>
    <dgm:pt modelId="{03008B8D-103F-41AA-88B8-356F4E450543}" type="pres">
      <dgm:prSet presAssocID="{919BDC64-3E8F-4CE6-9F96-A5FED0185108}" presName="Accent" presStyleLbl="node1" presStyleIdx="5" presStyleCnt="6"/>
      <dgm:spPr/>
    </dgm:pt>
    <dgm:pt modelId="{2DF64541-9CCA-442A-867B-22AA56E6507A}" type="pres">
      <dgm:prSet presAssocID="{919BDC64-3E8F-4CE6-9F96-A5FED0185108}" presName="ParentBackground1" presStyleCnt="0"/>
      <dgm:spPr/>
    </dgm:pt>
    <dgm:pt modelId="{A5F2AB1A-6BB3-48DB-B29D-C3CDFB23AF4F}" type="pres">
      <dgm:prSet presAssocID="{919BDC64-3E8F-4CE6-9F96-A5FED0185108}" presName="ParentBackground" presStyleLbl="fgAcc1" presStyleIdx="5" presStyleCnt="6"/>
      <dgm:spPr/>
    </dgm:pt>
    <dgm:pt modelId="{B905D97B-24BC-40C4-97D2-34F9277164A5}" type="pres">
      <dgm:prSet presAssocID="{919BDC64-3E8F-4CE6-9F96-A5FED0185108}" presName="Parent1" presStyleLbl="revTx" presStyleIdx="0" presStyleCnt="0">
        <dgm:presLayoutVars>
          <dgm:chMax val="1"/>
          <dgm:chPref val="1"/>
          <dgm:bulletEnabled val="1"/>
        </dgm:presLayoutVars>
      </dgm:prSet>
      <dgm:spPr/>
    </dgm:pt>
  </dgm:ptLst>
  <dgm:cxnLst>
    <dgm:cxn modelId="{B001BF15-BAB1-4E16-9DD9-2596B0844D84}" srcId="{CA9641FB-DDEE-49FE-9EE8-E78D6AE4F255}" destId="{5ECC3FFB-155C-4352-A276-E1BD6DF4ED33}" srcOrd="2" destOrd="0" parTransId="{D51B0022-B5C2-473C-B418-969F31C6E316}" sibTransId="{9CB5B123-DC5D-4108-9362-6B23946E68F8}"/>
    <dgm:cxn modelId="{EE071E19-C194-496B-B813-9B9374EA1AC3}" type="presOf" srcId="{44FAAB5E-138B-483C-8484-89891711FD2F}" destId="{8E4B728B-FCE1-4831-8251-C92951C78F7B}" srcOrd="0" destOrd="0" presId="urn:microsoft.com/office/officeart/2011/layout/CircleProcess"/>
    <dgm:cxn modelId="{32333834-ED37-486A-A86A-7A1B555C8C2F}" type="presOf" srcId="{F6AFBA67-895F-4EDE-B4C7-41C05F7060CD}" destId="{FBC46F65-2C8F-423C-A133-F0461EB7A323}" srcOrd="0" destOrd="0" presId="urn:microsoft.com/office/officeart/2011/layout/CircleProcess"/>
    <dgm:cxn modelId="{273ED75F-D1A6-47E5-B255-3BF7DDBB890A}" srcId="{CA9641FB-DDEE-49FE-9EE8-E78D6AE4F255}" destId="{3416C7E3-06A5-4034-9665-0F76DBA8CD16}" srcOrd="1" destOrd="0" parTransId="{3EA369DF-8424-4BA5-B103-BBFD783B404A}" sibTransId="{969628DC-7BDC-417A-985F-E62FD041A6F2}"/>
    <dgm:cxn modelId="{EB57EF5F-B35C-4AC3-8005-507F5326ED6D}" type="presOf" srcId="{919BDC64-3E8F-4CE6-9F96-A5FED0185108}" destId="{A5F2AB1A-6BB3-48DB-B29D-C3CDFB23AF4F}" srcOrd="0" destOrd="0" presId="urn:microsoft.com/office/officeart/2011/layout/CircleProcess"/>
    <dgm:cxn modelId="{41947053-4309-4450-825B-40B0C2AEC2B6}" type="presOf" srcId="{5ECC3FFB-155C-4352-A276-E1BD6DF4ED33}" destId="{721CE7A2-3022-4652-A28E-458516DFE945}" srcOrd="0" destOrd="0" presId="urn:microsoft.com/office/officeart/2011/layout/CircleProcess"/>
    <dgm:cxn modelId="{0108A45A-798D-460B-AFC3-0D1AE8B15105}" srcId="{CA9641FB-DDEE-49FE-9EE8-E78D6AE4F255}" destId="{2F4E5D53-7299-4A02-B432-08E3F44DB5A5}" srcOrd="3" destOrd="0" parTransId="{8C1E3380-25D3-4FF5-86FF-30DAAA87185A}" sibTransId="{68AEB2BB-205E-48FB-933E-58CFA1FCF17B}"/>
    <dgm:cxn modelId="{3A89BF85-4A5D-4184-895F-DA4372E9C539}" type="presOf" srcId="{5ECC3FFB-155C-4352-A276-E1BD6DF4ED33}" destId="{C861FCC6-842A-4118-BEF8-A2B4111CD6AD}" srcOrd="1" destOrd="0" presId="urn:microsoft.com/office/officeart/2011/layout/CircleProcess"/>
    <dgm:cxn modelId="{18170188-9B89-474F-B3C4-DAABA50F9F3F}" type="presOf" srcId="{2F4E5D53-7299-4A02-B432-08E3F44DB5A5}" destId="{F711DA54-E675-4D17-82BC-9E1AFDB74403}" srcOrd="1" destOrd="0" presId="urn:microsoft.com/office/officeart/2011/layout/CircleProcess"/>
    <dgm:cxn modelId="{565E73AB-5CC5-47D6-B927-ED1B25E56B72}" type="presOf" srcId="{919BDC64-3E8F-4CE6-9F96-A5FED0185108}" destId="{B905D97B-24BC-40C4-97D2-34F9277164A5}" srcOrd="1" destOrd="0" presId="urn:microsoft.com/office/officeart/2011/layout/CircleProcess"/>
    <dgm:cxn modelId="{756FC1B8-E336-4418-88C8-BDF314E1B07E}" type="presOf" srcId="{3416C7E3-06A5-4034-9665-0F76DBA8CD16}" destId="{DAE824CB-F6FB-46F5-8D28-20A6E447C8C9}" srcOrd="1" destOrd="0" presId="urn:microsoft.com/office/officeart/2011/layout/CircleProcess"/>
    <dgm:cxn modelId="{4ABE49BB-EF52-4325-999C-DA6BD8C7B1D9}" type="presOf" srcId="{3416C7E3-06A5-4034-9665-0F76DBA8CD16}" destId="{3E8C0953-81C3-4966-9E73-B9576D1C3591}" srcOrd="0" destOrd="0" presId="urn:microsoft.com/office/officeart/2011/layout/CircleProcess"/>
    <dgm:cxn modelId="{04967DCA-D94E-442A-90A8-7405A864E9CC}" type="presOf" srcId="{2F4E5D53-7299-4A02-B432-08E3F44DB5A5}" destId="{4D53F373-028E-4643-A4DB-45578C3004DB}" srcOrd="0" destOrd="0" presId="urn:microsoft.com/office/officeart/2011/layout/CircleProcess"/>
    <dgm:cxn modelId="{109786E1-23DE-488A-B585-ED97651493BA}" type="presOf" srcId="{F6AFBA67-895F-4EDE-B4C7-41C05F7060CD}" destId="{1D30FC89-53C2-42AB-B254-C79C87A74C41}" srcOrd="1" destOrd="0" presId="urn:microsoft.com/office/officeart/2011/layout/CircleProcess"/>
    <dgm:cxn modelId="{0ED6BEE3-E94C-43C7-913C-CC2B8A956B6C}" type="presOf" srcId="{CA9641FB-DDEE-49FE-9EE8-E78D6AE4F255}" destId="{86F271C0-F5F9-435B-8AB8-11ED2A09A8CE}" srcOrd="0" destOrd="0" presId="urn:microsoft.com/office/officeart/2011/layout/CircleProcess"/>
    <dgm:cxn modelId="{91AA17EB-3381-4A65-9726-ED4A62C15B16}" type="presOf" srcId="{44FAAB5E-138B-483C-8484-89891711FD2F}" destId="{E616865E-6887-46FB-9ECE-2537D7DD34EF}" srcOrd="1" destOrd="0" presId="urn:microsoft.com/office/officeart/2011/layout/CircleProcess"/>
    <dgm:cxn modelId="{3BE930FB-38D0-43A2-A9F1-8E29143130BA}" srcId="{CA9641FB-DDEE-49FE-9EE8-E78D6AE4F255}" destId="{919BDC64-3E8F-4CE6-9F96-A5FED0185108}" srcOrd="0" destOrd="0" parTransId="{E738D635-85AC-44A5-A163-FF3DE1880F8C}" sibTransId="{CFB58FC2-3C5F-4636-A697-ABABBFDEC2BE}"/>
    <dgm:cxn modelId="{3562DDFF-0ED4-4C2A-9F62-1222A2F05107}" srcId="{CA9641FB-DDEE-49FE-9EE8-E78D6AE4F255}" destId="{44FAAB5E-138B-483C-8484-89891711FD2F}" srcOrd="4" destOrd="0" parTransId="{CE56B0AC-0E1A-4AF9-A306-10856446C048}" sibTransId="{73416FE0-3670-40EE-864D-7B92EC7C3414}"/>
    <dgm:cxn modelId="{69D6E6FF-B418-44FA-97F5-C064B2A5A5ED}" srcId="{CA9641FB-DDEE-49FE-9EE8-E78D6AE4F255}" destId="{F6AFBA67-895F-4EDE-B4C7-41C05F7060CD}" srcOrd="5" destOrd="0" parTransId="{01450D99-B647-439B-813F-91AA1CE99344}" sibTransId="{FE3DCDC5-B997-4688-8C39-D220A15338F7}"/>
    <dgm:cxn modelId="{F22B84F7-1C4A-400D-94C7-294A172E2870}" type="presParOf" srcId="{86F271C0-F5F9-435B-8AB8-11ED2A09A8CE}" destId="{96139309-403C-4F4E-BC9A-DB51F2B03565}" srcOrd="0" destOrd="0" presId="urn:microsoft.com/office/officeart/2011/layout/CircleProcess"/>
    <dgm:cxn modelId="{853599E2-A00F-404A-A043-28972FD374AB}" type="presParOf" srcId="{96139309-403C-4F4E-BC9A-DB51F2B03565}" destId="{95AA0246-161D-426C-A673-573D9C70F861}" srcOrd="0" destOrd="0" presId="urn:microsoft.com/office/officeart/2011/layout/CircleProcess"/>
    <dgm:cxn modelId="{7085093F-5EC2-4280-8A67-B3BF509FAB9E}" type="presParOf" srcId="{86F271C0-F5F9-435B-8AB8-11ED2A09A8CE}" destId="{4C846D77-ED82-4AE2-9E5A-3030772FDB1D}" srcOrd="1" destOrd="0" presId="urn:microsoft.com/office/officeart/2011/layout/CircleProcess"/>
    <dgm:cxn modelId="{6A6A1092-1BF8-46E6-9A77-D3C773ACC203}" type="presParOf" srcId="{4C846D77-ED82-4AE2-9E5A-3030772FDB1D}" destId="{FBC46F65-2C8F-423C-A133-F0461EB7A323}" srcOrd="0" destOrd="0" presId="urn:microsoft.com/office/officeart/2011/layout/CircleProcess"/>
    <dgm:cxn modelId="{9D2A4699-FD2B-4EDB-93E1-62E3EF0B3C83}" type="presParOf" srcId="{86F271C0-F5F9-435B-8AB8-11ED2A09A8CE}" destId="{1D30FC89-53C2-42AB-B254-C79C87A74C41}" srcOrd="2" destOrd="0" presId="urn:microsoft.com/office/officeart/2011/layout/CircleProcess"/>
    <dgm:cxn modelId="{7D80483A-EC2E-4231-93E3-9029A84466A3}" type="presParOf" srcId="{86F271C0-F5F9-435B-8AB8-11ED2A09A8CE}" destId="{F1D5D62F-FC6E-4533-BD44-F4F195E7FCE5}" srcOrd="3" destOrd="0" presId="urn:microsoft.com/office/officeart/2011/layout/CircleProcess"/>
    <dgm:cxn modelId="{55E1621F-5ECD-464A-BD89-1E6E740C5E2C}" type="presParOf" srcId="{F1D5D62F-FC6E-4533-BD44-F4F195E7FCE5}" destId="{A3465F05-27EF-4BDF-A5AF-681E0F2FB50D}" srcOrd="0" destOrd="0" presId="urn:microsoft.com/office/officeart/2011/layout/CircleProcess"/>
    <dgm:cxn modelId="{899C7DC8-4A8D-4AC4-9ADE-6DCCB2F28CAB}" type="presParOf" srcId="{86F271C0-F5F9-435B-8AB8-11ED2A09A8CE}" destId="{41EEA9DE-D402-4521-992B-E76EC2CEE09E}" srcOrd="4" destOrd="0" presId="urn:microsoft.com/office/officeart/2011/layout/CircleProcess"/>
    <dgm:cxn modelId="{637EC50E-76FD-4C29-85A4-912E1D31B894}" type="presParOf" srcId="{41EEA9DE-D402-4521-992B-E76EC2CEE09E}" destId="{8E4B728B-FCE1-4831-8251-C92951C78F7B}" srcOrd="0" destOrd="0" presId="urn:microsoft.com/office/officeart/2011/layout/CircleProcess"/>
    <dgm:cxn modelId="{BA892984-E4AF-403C-9570-EEE91782145E}" type="presParOf" srcId="{86F271C0-F5F9-435B-8AB8-11ED2A09A8CE}" destId="{E616865E-6887-46FB-9ECE-2537D7DD34EF}" srcOrd="5" destOrd="0" presId="urn:microsoft.com/office/officeart/2011/layout/CircleProcess"/>
    <dgm:cxn modelId="{05B341CF-F5D4-47D8-B1E0-39AA97F360D1}" type="presParOf" srcId="{86F271C0-F5F9-435B-8AB8-11ED2A09A8CE}" destId="{A0D00F1D-1A64-4918-9840-C415C7A55D08}" srcOrd="6" destOrd="0" presId="urn:microsoft.com/office/officeart/2011/layout/CircleProcess"/>
    <dgm:cxn modelId="{789DE677-BC2F-44E7-AB53-C40575792E23}" type="presParOf" srcId="{A0D00F1D-1A64-4918-9840-C415C7A55D08}" destId="{3329BFD6-D68D-4AF0-832F-0D592BD00E28}" srcOrd="0" destOrd="0" presId="urn:microsoft.com/office/officeart/2011/layout/CircleProcess"/>
    <dgm:cxn modelId="{039F2E7F-82B9-4CAE-B75D-CFA7B2913A81}" type="presParOf" srcId="{86F271C0-F5F9-435B-8AB8-11ED2A09A8CE}" destId="{1516BC60-AD5D-4147-AC03-F1C023C33E67}" srcOrd="7" destOrd="0" presId="urn:microsoft.com/office/officeart/2011/layout/CircleProcess"/>
    <dgm:cxn modelId="{0D6D6927-B840-40B3-8B84-85486C6C8E40}" type="presParOf" srcId="{1516BC60-AD5D-4147-AC03-F1C023C33E67}" destId="{4D53F373-028E-4643-A4DB-45578C3004DB}" srcOrd="0" destOrd="0" presId="urn:microsoft.com/office/officeart/2011/layout/CircleProcess"/>
    <dgm:cxn modelId="{1DFB44D2-D788-4CDC-AF03-0533CC5CF9D5}" type="presParOf" srcId="{86F271C0-F5F9-435B-8AB8-11ED2A09A8CE}" destId="{F711DA54-E675-4D17-82BC-9E1AFDB74403}" srcOrd="8" destOrd="0" presId="urn:microsoft.com/office/officeart/2011/layout/CircleProcess"/>
    <dgm:cxn modelId="{7E2849A1-6E05-48D0-A344-49D3A11F59C8}" type="presParOf" srcId="{86F271C0-F5F9-435B-8AB8-11ED2A09A8CE}" destId="{1DC62EB2-1C71-4057-AFF4-5842233538B5}" srcOrd="9" destOrd="0" presId="urn:microsoft.com/office/officeart/2011/layout/CircleProcess"/>
    <dgm:cxn modelId="{2C6EFA83-F7DE-4FB4-94C4-41B3B9293ACE}" type="presParOf" srcId="{1DC62EB2-1C71-4057-AFF4-5842233538B5}" destId="{736A8B11-EC66-4AC2-A8D5-1B17BF395F71}" srcOrd="0" destOrd="0" presId="urn:microsoft.com/office/officeart/2011/layout/CircleProcess"/>
    <dgm:cxn modelId="{9900A402-DE1E-427A-8C71-1871DBCE73A7}" type="presParOf" srcId="{86F271C0-F5F9-435B-8AB8-11ED2A09A8CE}" destId="{2F3DEE52-07F9-47C4-9028-444D04B2C29A}" srcOrd="10" destOrd="0" presId="urn:microsoft.com/office/officeart/2011/layout/CircleProcess"/>
    <dgm:cxn modelId="{F3CD4FA9-1B32-4FBE-B8A2-BEB84ED5A224}" type="presParOf" srcId="{2F3DEE52-07F9-47C4-9028-444D04B2C29A}" destId="{721CE7A2-3022-4652-A28E-458516DFE945}" srcOrd="0" destOrd="0" presId="urn:microsoft.com/office/officeart/2011/layout/CircleProcess"/>
    <dgm:cxn modelId="{DBC2C7F4-20E1-4F17-AFDD-1D6DDFE6E9F5}" type="presParOf" srcId="{86F271C0-F5F9-435B-8AB8-11ED2A09A8CE}" destId="{C861FCC6-842A-4118-BEF8-A2B4111CD6AD}" srcOrd="11" destOrd="0" presId="urn:microsoft.com/office/officeart/2011/layout/CircleProcess"/>
    <dgm:cxn modelId="{4C511BE4-C4F9-4D85-A317-82F076C9BB13}" type="presParOf" srcId="{86F271C0-F5F9-435B-8AB8-11ED2A09A8CE}" destId="{32DF01D1-3A42-41D1-82D1-B7319A7FAECA}" srcOrd="12" destOrd="0" presId="urn:microsoft.com/office/officeart/2011/layout/CircleProcess"/>
    <dgm:cxn modelId="{1A16A133-E3F1-4D41-8806-A2F5E1579518}" type="presParOf" srcId="{32DF01D1-3A42-41D1-82D1-B7319A7FAECA}" destId="{B7F5E5C4-20EE-499B-8D02-16A0EDD01868}" srcOrd="0" destOrd="0" presId="urn:microsoft.com/office/officeart/2011/layout/CircleProcess"/>
    <dgm:cxn modelId="{F7E6C91C-CEE1-4982-A7B9-338A49CB2AA4}" type="presParOf" srcId="{86F271C0-F5F9-435B-8AB8-11ED2A09A8CE}" destId="{7F1659CE-76A8-4C93-9A2B-0E2263D1E8E1}" srcOrd="13" destOrd="0" presId="urn:microsoft.com/office/officeart/2011/layout/CircleProcess"/>
    <dgm:cxn modelId="{BF0326EF-C55F-42DD-B2FC-2C30F3644A49}" type="presParOf" srcId="{7F1659CE-76A8-4C93-9A2B-0E2263D1E8E1}" destId="{3E8C0953-81C3-4966-9E73-B9576D1C3591}" srcOrd="0" destOrd="0" presId="urn:microsoft.com/office/officeart/2011/layout/CircleProcess"/>
    <dgm:cxn modelId="{70BAF5E7-FC17-4969-881D-D06EC94E2B9E}" type="presParOf" srcId="{86F271C0-F5F9-435B-8AB8-11ED2A09A8CE}" destId="{DAE824CB-F6FB-46F5-8D28-20A6E447C8C9}" srcOrd="14" destOrd="0" presId="urn:microsoft.com/office/officeart/2011/layout/CircleProcess"/>
    <dgm:cxn modelId="{FA467704-EA27-40A1-90B5-452B495B1F4D}" type="presParOf" srcId="{86F271C0-F5F9-435B-8AB8-11ED2A09A8CE}" destId="{B8326F99-DFCE-4048-A2A2-F0E1D8865C13}" srcOrd="15" destOrd="0" presId="urn:microsoft.com/office/officeart/2011/layout/CircleProcess"/>
    <dgm:cxn modelId="{D0501359-E984-434B-81F5-27965FC0AC50}" type="presParOf" srcId="{B8326F99-DFCE-4048-A2A2-F0E1D8865C13}" destId="{03008B8D-103F-41AA-88B8-356F4E450543}" srcOrd="0" destOrd="0" presId="urn:microsoft.com/office/officeart/2011/layout/CircleProcess"/>
    <dgm:cxn modelId="{96E4AF52-34C7-4E44-9CAE-C9D70587C4AA}" type="presParOf" srcId="{86F271C0-F5F9-435B-8AB8-11ED2A09A8CE}" destId="{2DF64541-9CCA-442A-867B-22AA56E6507A}" srcOrd="16" destOrd="0" presId="urn:microsoft.com/office/officeart/2011/layout/CircleProcess"/>
    <dgm:cxn modelId="{32FFF8B6-39E9-40C0-97EF-5FBECCD2EFA9}" type="presParOf" srcId="{2DF64541-9CCA-442A-867B-22AA56E6507A}" destId="{A5F2AB1A-6BB3-48DB-B29D-C3CDFB23AF4F}" srcOrd="0" destOrd="0" presId="urn:microsoft.com/office/officeart/2011/layout/CircleProcess"/>
    <dgm:cxn modelId="{A65BA3AE-D736-4BF5-A3D7-49C742C36B4B}" type="presParOf" srcId="{86F271C0-F5F9-435B-8AB8-11ED2A09A8CE}" destId="{B905D97B-24BC-40C4-97D2-34F9277164A5}"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B327BE-8DF3-406B-9C9B-550C06F5443B}" type="doc">
      <dgm:prSet loTypeId="urn:microsoft.com/office/officeart/2005/8/layout/orgChart1" loCatId="hierarchy" qsTypeId="urn:microsoft.com/office/officeart/2005/8/quickstyle/3d4" qsCatId="3D" csTypeId="urn:microsoft.com/office/officeart/2005/8/colors/colorful2" csCatId="colorful" phldr="1"/>
      <dgm:spPr/>
      <dgm:t>
        <a:bodyPr/>
        <a:lstStyle/>
        <a:p>
          <a:endParaRPr lang="en-SG"/>
        </a:p>
      </dgm:t>
    </dgm:pt>
    <dgm:pt modelId="{4DC02CA7-B8F0-4E9D-BE0C-962D7024D419}">
      <dgm:prSet phldrT="[Text]"/>
      <dgm:spPr/>
      <dgm:t>
        <a:bodyPr/>
        <a:lstStyle/>
        <a:p>
          <a:r>
            <a:rPr lang="en-SG" dirty="0">
              <a:solidFill>
                <a:schemeClr val="tx1"/>
              </a:solidFill>
            </a:rPr>
            <a:t>Supervised Learning</a:t>
          </a:r>
        </a:p>
      </dgm:t>
    </dgm:pt>
    <dgm:pt modelId="{714E4A16-DDFF-48AC-9584-C60B708A0310}" type="parTrans" cxnId="{C3BFBB41-DC53-430D-9A6B-EE56B1F70660}">
      <dgm:prSet/>
      <dgm:spPr/>
      <dgm:t>
        <a:bodyPr/>
        <a:lstStyle/>
        <a:p>
          <a:endParaRPr lang="en-SG">
            <a:solidFill>
              <a:schemeClr val="tx1"/>
            </a:solidFill>
          </a:endParaRPr>
        </a:p>
      </dgm:t>
    </dgm:pt>
    <dgm:pt modelId="{6F885633-9653-411B-A6C4-FE03369C8255}" type="sibTrans" cxnId="{C3BFBB41-DC53-430D-9A6B-EE56B1F70660}">
      <dgm:prSet/>
      <dgm:spPr/>
      <dgm:t>
        <a:bodyPr/>
        <a:lstStyle/>
        <a:p>
          <a:endParaRPr lang="en-SG">
            <a:solidFill>
              <a:schemeClr val="tx1"/>
            </a:solidFill>
          </a:endParaRPr>
        </a:p>
      </dgm:t>
    </dgm:pt>
    <dgm:pt modelId="{51D02B2A-9FA6-4D42-90DA-4EE4FBAC5ED4}">
      <dgm:prSet phldrT="[Text]"/>
      <dgm:spPr/>
      <dgm:t>
        <a:bodyPr/>
        <a:lstStyle/>
        <a:p>
          <a:r>
            <a:rPr lang="en-SG" dirty="0">
              <a:solidFill>
                <a:schemeClr val="tx1"/>
              </a:solidFill>
            </a:rPr>
            <a:t>Reinforcement Learning</a:t>
          </a:r>
        </a:p>
      </dgm:t>
    </dgm:pt>
    <dgm:pt modelId="{6D86C1F7-7785-4E62-9338-701489C8A4F7}" type="parTrans" cxnId="{257CA8E3-BDE3-439D-8F87-6331480AB490}">
      <dgm:prSet/>
      <dgm:spPr/>
      <dgm:t>
        <a:bodyPr/>
        <a:lstStyle/>
        <a:p>
          <a:endParaRPr lang="en-SG">
            <a:solidFill>
              <a:schemeClr val="tx1"/>
            </a:solidFill>
          </a:endParaRPr>
        </a:p>
      </dgm:t>
    </dgm:pt>
    <dgm:pt modelId="{C6B5BBF4-9E48-4BBD-A6C9-A263315A28FF}" type="sibTrans" cxnId="{257CA8E3-BDE3-439D-8F87-6331480AB490}">
      <dgm:prSet/>
      <dgm:spPr/>
      <dgm:t>
        <a:bodyPr/>
        <a:lstStyle/>
        <a:p>
          <a:endParaRPr lang="en-SG">
            <a:solidFill>
              <a:schemeClr val="tx1"/>
            </a:solidFill>
          </a:endParaRPr>
        </a:p>
      </dgm:t>
    </dgm:pt>
    <dgm:pt modelId="{1D91D9B5-FD21-4EE5-A876-DD9AF25CC7E2}">
      <dgm:prSet phldrT="[Text]"/>
      <dgm:spPr/>
      <dgm:t>
        <a:bodyPr/>
        <a:lstStyle/>
        <a:p>
          <a:r>
            <a:rPr lang="en-SG" dirty="0">
              <a:solidFill>
                <a:schemeClr val="tx1"/>
              </a:solidFill>
            </a:rPr>
            <a:t>Unsupervised Learning</a:t>
          </a:r>
        </a:p>
      </dgm:t>
    </dgm:pt>
    <dgm:pt modelId="{456BDA2F-4CDB-41D0-8230-7F6B9DA5ABA0}" type="parTrans" cxnId="{A9B7FF4E-CC87-4E0D-B145-DF8D7A1BB68A}">
      <dgm:prSet/>
      <dgm:spPr/>
      <dgm:t>
        <a:bodyPr/>
        <a:lstStyle/>
        <a:p>
          <a:endParaRPr lang="en-SG">
            <a:solidFill>
              <a:schemeClr val="tx1"/>
            </a:solidFill>
          </a:endParaRPr>
        </a:p>
      </dgm:t>
    </dgm:pt>
    <dgm:pt modelId="{40808781-AF67-4FE5-93C2-4A76FF1682D7}" type="sibTrans" cxnId="{A9B7FF4E-CC87-4E0D-B145-DF8D7A1BB68A}">
      <dgm:prSet/>
      <dgm:spPr/>
      <dgm:t>
        <a:bodyPr/>
        <a:lstStyle/>
        <a:p>
          <a:endParaRPr lang="en-SG">
            <a:solidFill>
              <a:schemeClr val="tx1"/>
            </a:solidFill>
          </a:endParaRPr>
        </a:p>
      </dgm:t>
    </dgm:pt>
    <dgm:pt modelId="{C8680F48-6EA2-4221-9BD3-88766BAED04E}">
      <dgm:prSet phldrT="[Text]"/>
      <dgm:spPr/>
      <dgm:t>
        <a:bodyPr/>
        <a:lstStyle/>
        <a:p>
          <a:r>
            <a:rPr lang="en-US" altLang="ja-JP" dirty="0">
              <a:solidFill>
                <a:schemeClr val="tx1"/>
              </a:solidFill>
              <a:ea typeface="ＭＳ Ｐゴシック" panose="020B0600070205080204" pitchFamily="34" charset="-128"/>
            </a:rPr>
            <a:t>Discover patterns in the data that relate data attributes </a:t>
          </a:r>
          <a:r>
            <a:rPr lang="en-US" altLang="ja-JP" dirty="0">
              <a:solidFill>
                <a:schemeClr val="tx1"/>
              </a:solidFill>
              <a:highlight>
                <a:srgbClr val="FFFF00"/>
              </a:highlight>
              <a:ea typeface="ＭＳ Ｐゴシック" panose="020B0600070205080204" pitchFamily="34" charset="-128"/>
            </a:rPr>
            <a:t>with a target (class) attribute</a:t>
          </a:r>
          <a:r>
            <a:rPr lang="en-US" altLang="ja-JP" dirty="0">
              <a:solidFill>
                <a:schemeClr val="tx1"/>
              </a:solidFill>
              <a:ea typeface="ＭＳ Ｐゴシック" panose="020B0600070205080204" pitchFamily="34" charset="-128"/>
            </a:rPr>
            <a:t>. </a:t>
          </a:r>
          <a:endParaRPr lang="en-SG" dirty="0">
            <a:solidFill>
              <a:schemeClr val="tx1"/>
            </a:solidFill>
          </a:endParaRPr>
        </a:p>
      </dgm:t>
    </dgm:pt>
    <dgm:pt modelId="{F677477F-B43A-46D9-BF15-2578F6A3C10A}" type="parTrans" cxnId="{5642E782-B311-4944-A27C-40FD89038266}">
      <dgm:prSet/>
      <dgm:spPr/>
      <dgm:t>
        <a:bodyPr/>
        <a:lstStyle/>
        <a:p>
          <a:endParaRPr lang="en-SG">
            <a:solidFill>
              <a:schemeClr val="tx1"/>
            </a:solidFill>
          </a:endParaRPr>
        </a:p>
      </dgm:t>
    </dgm:pt>
    <dgm:pt modelId="{A0E1BDC1-4D26-421D-AB15-5C8CB927E3CA}" type="sibTrans" cxnId="{5642E782-B311-4944-A27C-40FD89038266}">
      <dgm:prSet/>
      <dgm:spPr/>
      <dgm:t>
        <a:bodyPr/>
        <a:lstStyle/>
        <a:p>
          <a:endParaRPr lang="en-SG">
            <a:solidFill>
              <a:schemeClr val="tx1"/>
            </a:solidFill>
          </a:endParaRPr>
        </a:p>
      </dgm:t>
    </dgm:pt>
    <dgm:pt modelId="{405C81F5-259B-4A73-82E8-5C192BED7C5D}">
      <dgm:prSet phldrT="[Text]"/>
      <dgm:spPr/>
      <dgm:t>
        <a:bodyPr/>
        <a:lstStyle/>
        <a:p>
          <a:r>
            <a:rPr lang="en-US" altLang="ja-JP" dirty="0">
              <a:solidFill>
                <a:schemeClr val="tx1"/>
              </a:solidFill>
              <a:ea typeface="ＭＳ Ｐゴシック" panose="020B0600070205080204" pitchFamily="34" charset="-128"/>
            </a:rPr>
            <a:t>The data have </a:t>
          </a:r>
          <a:r>
            <a:rPr lang="en-US" altLang="ja-JP" dirty="0">
              <a:solidFill>
                <a:schemeClr val="tx1"/>
              </a:solidFill>
              <a:highlight>
                <a:srgbClr val="FFFF00"/>
              </a:highlight>
              <a:ea typeface="ＭＳ Ｐゴシック" panose="020B0600070205080204" pitchFamily="34" charset="-128"/>
            </a:rPr>
            <a:t>no target attribute</a:t>
          </a:r>
          <a:r>
            <a:rPr lang="en-US" altLang="ja-JP" dirty="0">
              <a:ea typeface="ＭＳ Ｐゴシック" panose="020B0600070205080204" pitchFamily="34" charset="-128"/>
            </a:rPr>
            <a:t>. </a:t>
          </a:r>
          <a:endParaRPr lang="en-SG" dirty="0">
            <a:solidFill>
              <a:schemeClr val="tx1"/>
            </a:solidFill>
          </a:endParaRPr>
        </a:p>
      </dgm:t>
    </dgm:pt>
    <dgm:pt modelId="{68B5361C-8AD9-420D-B122-7B5195F90D00}" type="parTrans" cxnId="{4B73FC08-BC9D-44DC-8196-136833E15CD0}">
      <dgm:prSet/>
      <dgm:spPr/>
      <dgm:t>
        <a:bodyPr/>
        <a:lstStyle/>
        <a:p>
          <a:endParaRPr lang="en-SG">
            <a:solidFill>
              <a:schemeClr val="tx1"/>
            </a:solidFill>
          </a:endParaRPr>
        </a:p>
      </dgm:t>
    </dgm:pt>
    <dgm:pt modelId="{92B523CE-BB2C-4FB2-8452-DB69176F6E89}" type="sibTrans" cxnId="{4B73FC08-BC9D-44DC-8196-136833E15CD0}">
      <dgm:prSet/>
      <dgm:spPr/>
      <dgm:t>
        <a:bodyPr/>
        <a:lstStyle/>
        <a:p>
          <a:endParaRPr lang="en-SG">
            <a:solidFill>
              <a:schemeClr val="tx1"/>
            </a:solidFill>
          </a:endParaRPr>
        </a:p>
      </dgm:t>
    </dgm:pt>
    <dgm:pt modelId="{067DF374-15BB-47CC-9838-0A69E59637E5}">
      <dgm:prSet phldrT="[Text]"/>
      <dgm:spPr/>
      <dgm:t>
        <a:bodyPr/>
        <a:lstStyle/>
        <a:p>
          <a:r>
            <a:rPr lang="en-SG" dirty="0">
              <a:solidFill>
                <a:schemeClr val="tx1"/>
              </a:solidFill>
              <a:highlight>
                <a:srgbClr val="FFFF00"/>
              </a:highlight>
            </a:rPr>
            <a:t>Interacts with environment, decide action</a:t>
          </a:r>
          <a:r>
            <a:rPr lang="en-SG" dirty="0">
              <a:solidFill>
                <a:schemeClr val="tx1"/>
              </a:solidFill>
            </a:rPr>
            <a:t>, learns by trial and error method</a:t>
          </a:r>
        </a:p>
      </dgm:t>
    </dgm:pt>
    <dgm:pt modelId="{EE7AFC41-5F0F-41F8-B665-5A01C96FBD43}" type="parTrans" cxnId="{05AABA0F-7726-453B-97B4-94501F163BB0}">
      <dgm:prSet/>
      <dgm:spPr/>
      <dgm:t>
        <a:bodyPr/>
        <a:lstStyle/>
        <a:p>
          <a:endParaRPr lang="en-SG">
            <a:solidFill>
              <a:schemeClr val="tx1"/>
            </a:solidFill>
          </a:endParaRPr>
        </a:p>
      </dgm:t>
    </dgm:pt>
    <dgm:pt modelId="{7DE7FCFF-2FA7-4588-AADF-0C88A550945E}" type="sibTrans" cxnId="{05AABA0F-7726-453B-97B4-94501F163BB0}">
      <dgm:prSet/>
      <dgm:spPr/>
      <dgm:t>
        <a:bodyPr/>
        <a:lstStyle/>
        <a:p>
          <a:endParaRPr lang="en-SG">
            <a:solidFill>
              <a:schemeClr val="tx1"/>
            </a:solidFill>
          </a:endParaRPr>
        </a:p>
      </dgm:t>
    </dgm:pt>
    <dgm:pt modelId="{92392421-5A85-40C9-ADC7-4B34842EE60B}" type="pres">
      <dgm:prSet presAssocID="{50B327BE-8DF3-406B-9C9B-550C06F5443B}" presName="hierChild1" presStyleCnt="0">
        <dgm:presLayoutVars>
          <dgm:orgChart val="1"/>
          <dgm:chPref val="1"/>
          <dgm:dir/>
          <dgm:animOne val="branch"/>
          <dgm:animLvl val="lvl"/>
          <dgm:resizeHandles/>
        </dgm:presLayoutVars>
      </dgm:prSet>
      <dgm:spPr/>
    </dgm:pt>
    <dgm:pt modelId="{41A3D573-9EDE-40E5-877A-CB4DE57C1015}" type="pres">
      <dgm:prSet presAssocID="{4DC02CA7-B8F0-4E9D-BE0C-962D7024D419}" presName="hierRoot1" presStyleCnt="0">
        <dgm:presLayoutVars>
          <dgm:hierBranch val="init"/>
        </dgm:presLayoutVars>
      </dgm:prSet>
      <dgm:spPr/>
    </dgm:pt>
    <dgm:pt modelId="{97C41F0F-060F-4263-8553-146AE12DBB1C}" type="pres">
      <dgm:prSet presAssocID="{4DC02CA7-B8F0-4E9D-BE0C-962D7024D419}" presName="rootComposite1" presStyleCnt="0"/>
      <dgm:spPr/>
    </dgm:pt>
    <dgm:pt modelId="{21DAC4FB-7ECD-47E1-84FA-30AEE91FF0C0}" type="pres">
      <dgm:prSet presAssocID="{4DC02CA7-B8F0-4E9D-BE0C-962D7024D419}" presName="rootText1" presStyleLbl="node0" presStyleIdx="0" presStyleCnt="3" custLinFactNeighborX="-75287">
        <dgm:presLayoutVars>
          <dgm:chPref val="3"/>
        </dgm:presLayoutVars>
      </dgm:prSet>
      <dgm:spPr/>
    </dgm:pt>
    <dgm:pt modelId="{15F85483-D3F3-4692-9E07-A59E0488681E}" type="pres">
      <dgm:prSet presAssocID="{4DC02CA7-B8F0-4E9D-BE0C-962D7024D419}" presName="rootConnector1" presStyleLbl="node1" presStyleIdx="0" presStyleCnt="0"/>
      <dgm:spPr/>
    </dgm:pt>
    <dgm:pt modelId="{08118EAF-6F06-4160-975D-57488656F5B5}" type="pres">
      <dgm:prSet presAssocID="{4DC02CA7-B8F0-4E9D-BE0C-962D7024D419}" presName="hierChild2" presStyleCnt="0"/>
      <dgm:spPr/>
    </dgm:pt>
    <dgm:pt modelId="{0F71D20C-EA42-414E-90F5-D62D30092D5C}" type="pres">
      <dgm:prSet presAssocID="{F677477F-B43A-46D9-BF15-2578F6A3C10A}" presName="Name37" presStyleLbl="parChTrans1D2" presStyleIdx="0" presStyleCnt="3"/>
      <dgm:spPr/>
    </dgm:pt>
    <dgm:pt modelId="{EBE64EB4-158E-49F7-B17B-77D8C30796F7}" type="pres">
      <dgm:prSet presAssocID="{C8680F48-6EA2-4221-9BD3-88766BAED04E}" presName="hierRoot2" presStyleCnt="0">
        <dgm:presLayoutVars>
          <dgm:hierBranch val="init"/>
        </dgm:presLayoutVars>
      </dgm:prSet>
      <dgm:spPr/>
    </dgm:pt>
    <dgm:pt modelId="{7F95AC65-6FD3-40FA-B1BA-FC6EEDD8838F}" type="pres">
      <dgm:prSet presAssocID="{C8680F48-6EA2-4221-9BD3-88766BAED04E}" presName="rootComposite" presStyleCnt="0"/>
      <dgm:spPr/>
    </dgm:pt>
    <dgm:pt modelId="{08D682BB-F576-4998-B33F-96F23028233D}" type="pres">
      <dgm:prSet presAssocID="{C8680F48-6EA2-4221-9BD3-88766BAED04E}" presName="rootText" presStyleLbl="node2" presStyleIdx="0" presStyleCnt="3" custLinFactNeighborX="-75287">
        <dgm:presLayoutVars>
          <dgm:chPref val="3"/>
        </dgm:presLayoutVars>
      </dgm:prSet>
      <dgm:spPr/>
    </dgm:pt>
    <dgm:pt modelId="{6645081E-B408-4D5B-9AB1-730DCF96829B}" type="pres">
      <dgm:prSet presAssocID="{C8680F48-6EA2-4221-9BD3-88766BAED04E}" presName="rootConnector" presStyleLbl="node2" presStyleIdx="0" presStyleCnt="3"/>
      <dgm:spPr/>
    </dgm:pt>
    <dgm:pt modelId="{0EE2E815-9D67-4D94-B81C-3DAE22D046E7}" type="pres">
      <dgm:prSet presAssocID="{C8680F48-6EA2-4221-9BD3-88766BAED04E}" presName="hierChild4" presStyleCnt="0"/>
      <dgm:spPr/>
    </dgm:pt>
    <dgm:pt modelId="{A2BBCA21-5367-457E-BCC8-22BCE22BEEB8}" type="pres">
      <dgm:prSet presAssocID="{C8680F48-6EA2-4221-9BD3-88766BAED04E}" presName="hierChild5" presStyleCnt="0"/>
      <dgm:spPr/>
    </dgm:pt>
    <dgm:pt modelId="{E65B1A72-AA3B-4630-B0A3-B06848E99B25}" type="pres">
      <dgm:prSet presAssocID="{4DC02CA7-B8F0-4E9D-BE0C-962D7024D419}" presName="hierChild3" presStyleCnt="0"/>
      <dgm:spPr/>
    </dgm:pt>
    <dgm:pt modelId="{BA74A6AC-898A-4707-A1A5-763489E02FF1}" type="pres">
      <dgm:prSet presAssocID="{1D91D9B5-FD21-4EE5-A876-DD9AF25CC7E2}" presName="hierRoot1" presStyleCnt="0">
        <dgm:presLayoutVars>
          <dgm:hierBranch val="init"/>
        </dgm:presLayoutVars>
      </dgm:prSet>
      <dgm:spPr/>
    </dgm:pt>
    <dgm:pt modelId="{732C626F-3BE5-4D46-83E0-9AB2F7D8EF96}" type="pres">
      <dgm:prSet presAssocID="{1D91D9B5-FD21-4EE5-A876-DD9AF25CC7E2}" presName="rootComposite1" presStyleCnt="0"/>
      <dgm:spPr/>
    </dgm:pt>
    <dgm:pt modelId="{329C8317-F9BA-4916-858C-31549CCBF6A6}" type="pres">
      <dgm:prSet presAssocID="{1D91D9B5-FD21-4EE5-A876-DD9AF25CC7E2}" presName="rootText1" presStyleLbl="node0" presStyleIdx="1" presStyleCnt="3" custLinFactNeighborX="0">
        <dgm:presLayoutVars>
          <dgm:chPref val="3"/>
        </dgm:presLayoutVars>
      </dgm:prSet>
      <dgm:spPr/>
    </dgm:pt>
    <dgm:pt modelId="{8F7A6EEE-0526-41E3-BC86-6558F1FB78D0}" type="pres">
      <dgm:prSet presAssocID="{1D91D9B5-FD21-4EE5-A876-DD9AF25CC7E2}" presName="rootConnector1" presStyleLbl="node1" presStyleIdx="0" presStyleCnt="0"/>
      <dgm:spPr/>
    </dgm:pt>
    <dgm:pt modelId="{0E818EB9-0BB9-4307-9EAC-3BFC2F03CFFB}" type="pres">
      <dgm:prSet presAssocID="{1D91D9B5-FD21-4EE5-A876-DD9AF25CC7E2}" presName="hierChild2" presStyleCnt="0"/>
      <dgm:spPr/>
    </dgm:pt>
    <dgm:pt modelId="{F19243E3-4CD2-47E9-AA44-9CD1EDA5D719}" type="pres">
      <dgm:prSet presAssocID="{68B5361C-8AD9-420D-B122-7B5195F90D00}" presName="Name37" presStyleLbl="parChTrans1D2" presStyleIdx="1" presStyleCnt="3"/>
      <dgm:spPr/>
    </dgm:pt>
    <dgm:pt modelId="{AC4C82F5-0F75-4104-8F7E-617A8E70E391}" type="pres">
      <dgm:prSet presAssocID="{405C81F5-259B-4A73-82E8-5C192BED7C5D}" presName="hierRoot2" presStyleCnt="0">
        <dgm:presLayoutVars>
          <dgm:hierBranch val="init"/>
        </dgm:presLayoutVars>
      </dgm:prSet>
      <dgm:spPr/>
    </dgm:pt>
    <dgm:pt modelId="{4F761F53-5168-4324-B0E6-8ED486CACF4B}" type="pres">
      <dgm:prSet presAssocID="{405C81F5-259B-4A73-82E8-5C192BED7C5D}" presName="rootComposite" presStyleCnt="0"/>
      <dgm:spPr/>
    </dgm:pt>
    <dgm:pt modelId="{80179624-21EC-4E90-A431-88349EE634C0}" type="pres">
      <dgm:prSet presAssocID="{405C81F5-259B-4A73-82E8-5C192BED7C5D}" presName="rootText" presStyleLbl="node2" presStyleIdx="1" presStyleCnt="3" custLinFactNeighborX="0">
        <dgm:presLayoutVars>
          <dgm:chPref val="3"/>
        </dgm:presLayoutVars>
      </dgm:prSet>
      <dgm:spPr/>
    </dgm:pt>
    <dgm:pt modelId="{80E05FC7-C745-4ABB-B8F0-87994E39D9D3}" type="pres">
      <dgm:prSet presAssocID="{405C81F5-259B-4A73-82E8-5C192BED7C5D}" presName="rootConnector" presStyleLbl="node2" presStyleIdx="1" presStyleCnt="3"/>
      <dgm:spPr/>
    </dgm:pt>
    <dgm:pt modelId="{68443C75-611A-476C-B8C3-2929B4651F9D}" type="pres">
      <dgm:prSet presAssocID="{405C81F5-259B-4A73-82E8-5C192BED7C5D}" presName="hierChild4" presStyleCnt="0"/>
      <dgm:spPr/>
    </dgm:pt>
    <dgm:pt modelId="{930455FF-A846-47BE-9692-95CEB5A99569}" type="pres">
      <dgm:prSet presAssocID="{405C81F5-259B-4A73-82E8-5C192BED7C5D}" presName="hierChild5" presStyleCnt="0"/>
      <dgm:spPr/>
    </dgm:pt>
    <dgm:pt modelId="{F25DAE7D-1B63-4A80-AE0C-51F9E233FBF2}" type="pres">
      <dgm:prSet presAssocID="{1D91D9B5-FD21-4EE5-A876-DD9AF25CC7E2}" presName="hierChild3" presStyleCnt="0"/>
      <dgm:spPr/>
    </dgm:pt>
    <dgm:pt modelId="{C34D90B2-1459-48FB-96F8-1918E6E7EA29}" type="pres">
      <dgm:prSet presAssocID="{51D02B2A-9FA6-4D42-90DA-4EE4FBAC5ED4}" presName="hierRoot1" presStyleCnt="0">
        <dgm:presLayoutVars>
          <dgm:hierBranch val="init"/>
        </dgm:presLayoutVars>
      </dgm:prSet>
      <dgm:spPr/>
    </dgm:pt>
    <dgm:pt modelId="{5A2759CD-2B6F-4AC0-85AE-D8A797F8F7A5}" type="pres">
      <dgm:prSet presAssocID="{51D02B2A-9FA6-4D42-90DA-4EE4FBAC5ED4}" presName="rootComposite1" presStyleCnt="0"/>
      <dgm:spPr/>
    </dgm:pt>
    <dgm:pt modelId="{B647F1D3-1429-43AF-BC07-62D769365271}" type="pres">
      <dgm:prSet presAssocID="{51D02B2A-9FA6-4D42-90DA-4EE4FBAC5ED4}" presName="rootText1" presStyleLbl="node0" presStyleIdx="2" presStyleCnt="3" custLinFactX="39226" custLinFactNeighborX="100000">
        <dgm:presLayoutVars>
          <dgm:chPref val="3"/>
        </dgm:presLayoutVars>
      </dgm:prSet>
      <dgm:spPr/>
    </dgm:pt>
    <dgm:pt modelId="{6CAE4B36-2811-4D98-B23E-9AD51DF15EBD}" type="pres">
      <dgm:prSet presAssocID="{51D02B2A-9FA6-4D42-90DA-4EE4FBAC5ED4}" presName="rootConnector1" presStyleLbl="node1" presStyleIdx="0" presStyleCnt="0"/>
      <dgm:spPr/>
    </dgm:pt>
    <dgm:pt modelId="{0AC5F83E-7EE9-44E3-B40B-E51D2B3193F9}" type="pres">
      <dgm:prSet presAssocID="{51D02B2A-9FA6-4D42-90DA-4EE4FBAC5ED4}" presName="hierChild2" presStyleCnt="0"/>
      <dgm:spPr/>
    </dgm:pt>
    <dgm:pt modelId="{70467822-B65B-4039-87F4-0ED986EEBE44}" type="pres">
      <dgm:prSet presAssocID="{EE7AFC41-5F0F-41F8-B665-5A01C96FBD43}" presName="Name37" presStyleLbl="parChTrans1D2" presStyleIdx="2" presStyleCnt="3"/>
      <dgm:spPr/>
    </dgm:pt>
    <dgm:pt modelId="{196C45D3-C976-41E7-9863-355192DC2E0B}" type="pres">
      <dgm:prSet presAssocID="{067DF374-15BB-47CC-9838-0A69E59637E5}" presName="hierRoot2" presStyleCnt="0">
        <dgm:presLayoutVars>
          <dgm:hierBranch val="init"/>
        </dgm:presLayoutVars>
      </dgm:prSet>
      <dgm:spPr/>
    </dgm:pt>
    <dgm:pt modelId="{60B291BA-90FD-45C6-82F8-406B0726094B}" type="pres">
      <dgm:prSet presAssocID="{067DF374-15BB-47CC-9838-0A69E59637E5}" presName="rootComposite" presStyleCnt="0"/>
      <dgm:spPr/>
    </dgm:pt>
    <dgm:pt modelId="{4AD66906-DF11-48C4-BEA8-C6D2FC520B32}" type="pres">
      <dgm:prSet presAssocID="{067DF374-15BB-47CC-9838-0A69E59637E5}" presName="rootText" presStyleLbl="node2" presStyleIdx="2" presStyleCnt="3" custLinFactX="39226" custLinFactNeighborX="100000">
        <dgm:presLayoutVars>
          <dgm:chPref val="3"/>
        </dgm:presLayoutVars>
      </dgm:prSet>
      <dgm:spPr/>
    </dgm:pt>
    <dgm:pt modelId="{EA5C089C-B0F1-43F8-B170-A9C417A1C50B}" type="pres">
      <dgm:prSet presAssocID="{067DF374-15BB-47CC-9838-0A69E59637E5}" presName="rootConnector" presStyleLbl="node2" presStyleIdx="2" presStyleCnt="3"/>
      <dgm:spPr/>
    </dgm:pt>
    <dgm:pt modelId="{CEA166B4-6AA1-43F2-9890-EA6BBC2D8124}" type="pres">
      <dgm:prSet presAssocID="{067DF374-15BB-47CC-9838-0A69E59637E5}" presName="hierChild4" presStyleCnt="0"/>
      <dgm:spPr/>
    </dgm:pt>
    <dgm:pt modelId="{5C7B7B92-E7A8-41C0-A1D2-34774C3D9CF6}" type="pres">
      <dgm:prSet presAssocID="{067DF374-15BB-47CC-9838-0A69E59637E5}" presName="hierChild5" presStyleCnt="0"/>
      <dgm:spPr/>
    </dgm:pt>
    <dgm:pt modelId="{63B65F4A-F5E2-4120-93E1-61B600E8C455}" type="pres">
      <dgm:prSet presAssocID="{51D02B2A-9FA6-4D42-90DA-4EE4FBAC5ED4}" presName="hierChild3" presStyleCnt="0"/>
      <dgm:spPr/>
    </dgm:pt>
  </dgm:ptLst>
  <dgm:cxnLst>
    <dgm:cxn modelId="{46FC5A01-AB6B-4B7F-AF9A-A7805DD4F34A}" type="presOf" srcId="{C8680F48-6EA2-4221-9BD3-88766BAED04E}" destId="{08D682BB-F576-4998-B33F-96F23028233D}" srcOrd="0" destOrd="0" presId="urn:microsoft.com/office/officeart/2005/8/layout/orgChart1"/>
    <dgm:cxn modelId="{4BF12605-FF6A-4153-B557-6A89B55D0F8D}" type="presOf" srcId="{067DF374-15BB-47CC-9838-0A69E59637E5}" destId="{4AD66906-DF11-48C4-BEA8-C6D2FC520B32}" srcOrd="0" destOrd="0" presId="urn:microsoft.com/office/officeart/2005/8/layout/orgChart1"/>
    <dgm:cxn modelId="{4B73FC08-BC9D-44DC-8196-136833E15CD0}" srcId="{1D91D9B5-FD21-4EE5-A876-DD9AF25CC7E2}" destId="{405C81F5-259B-4A73-82E8-5C192BED7C5D}" srcOrd="0" destOrd="0" parTransId="{68B5361C-8AD9-420D-B122-7B5195F90D00}" sibTransId="{92B523CE-BB2C-4FB2-8452-DB69176F6E89}"/>
    <dgm:cxn modelId="{05AABA0F-7726-453B-97B4-94501F163BB0}" srcId="{51D02B2A-9FA6-4D42-90DA-4EE4FBAC5ED4}" destId="{067DF374-15BB-47CC-9838-0A69E59637E5}" srcOrd="0" destOrd="0" parTransId="{EE7AFC41-5F0F-41F8-B665-5A01C96FBD43}" sibTransId="{7DE7FCFF-2FA7-4588-AADF-0C88A550945E}"/>
    <dgm:cxn modelId="{76081A16-D423-46EB-8D02-D26BCD0EB6CA}" type="presOf" srcId="{68B5361C-8AD9-420D-B122-7B5195F90D00}" destId="{F19243E3-4CD2-47E9-AA44-9CD1EDA5D719}" srcOrd="0" destOrd="0" presId="urn:microsoft.com/office/officeart/2005/8/layout/orgChart1"/>
    <dgm:cxn modelId="{C405822E-6815-484E-8D8C-39E541C68580}" type="presOf" srcId="{C8680F48-6EA2-4221-9BD3-88766BAED04E}" destId="{6645081E-B408-4D5B-9AB1-730DCF96829B}" srcOrd="1" destOrd="0" presId="urn:microsoft.com/office/officeart/2005/8/layout/orgChart1"/>
    <dgm:cxn modelId="{40404D31-7769-4805-AD47-B4C544086AD8}" type="presOf" srcId="{F677477F-B43A-46D9-BF15-2578F6A3C10A}" destId="{0F71D20C-EA42-414E-90F5-D62D30092D5C}" srcOrd="0" destOrd="0" presId="urn:microsoft.com/office/officeart/2005/8/layout/orgChart1"/>
    <dgm:cxn modelId="{07CA8632-569E-4DF3-AB7B-DC21FB93D914}" type="presOf" srcId="{1D91D9B5-FD21-4EE5-A876-DD9AF25CC7E2}" destId="{8F7A6EEE-0526-41E3-BC86-6558F1FB78D0}" srcOrd="1" destOrd="0" presId="urn:microsoft.com/office/officeart/2005/8/layout/orgChart1"/>
    <dgm:cxn modelId="{C3BFBB41-DC53-430D-9A6B-EE56B1F70660}" srcId="{50B327BE-8DF3-406B-9C9B-550C06F5443B}" destId="{4DC02CA7-B8F0-4E9D-BE0C-962D7024D419}" srcOrd="0" destOrd="0" parTransId="{714E4A16-DDFF-48AC-9584-C60B708A0310}" sibTransId="{6F885633-9653-411B-A6C4-FE03369C8255}"/>
    <dgm:cxn modelId="{A0BB8D6B-F0D8-43C7-97BB-F7A7B6D3C38B}" type="presOf" srcId="{1D91D9B5-FD21-4EE5-A876-DD9AF25CC7E2}" destId="{329C8317-F9BA-4916-858C-31549CCBF6A6}" srcOrd="0" destOrd="0" presId="urn:microsoft.com/office/officeart/2005/8/layout/orgChart1"/>
    <dgm:cxn modelId="{A9B7FF4E-CC87-4E0D-B145-DF8D7A1BB68A}" srcId="{50B327BE-8DF3-406B-9C9B-550C06F5443B}" destId="{1D91D9B5-FD21-4EE5-A876-DD9AF25CC7E2}" srcOrd="1" destOrd="0" parTransId="{456BDA2F-4CDB-41D0-8230-7F6B9DA5ABA0}" sibTransId="{40808781-AF67-4FE5-93C2-4A76FF1682D7}"/>
    <dgm:cxn modelId="{8F175A74-0AB7-4FA5-9442-5A1986981FE4}" type="presOf" srcId="{4DC02CA7-B8F0-4E9D-BE0C-962D7024D419}" destId="{21DAC4FB-7ECD-47E1-84FA-30AEE91FF0C0}" srcOrd="0" destOrd="0" presId="urn:microsoft.com/office/officeart/2005/8/layout/orgChart1"/>
    <dgm:cxn modelId="{65CE397B-FA2D-430E-A1EA-898E6C02DD67}" type="presOf" srcId="{51D02B2A-9FA6-4D42-90DA-4EE4FBAC5ED4}" destId="{B647F1D3-1429-43AF-BC07-62D769365271}" srcOrd="0" destOrd="0" presId="urn:microsoft.com/office/officeart/2005/8/layout/orgChart1"/>
    <dgm:cxn modelId="{5642E782-B311-4944-A27C-40FD89038266}" srcId="{4DC02CA7-B8F0-4E9D-BE0C-962D7024D419}" destId="{C8680F48-6EA2-4221-9BD3-88766BAED04E}" srcOrd="0" destOrd="0" parTransId="{F677477F-B43A-46D9-BF15-2578F6A3C10A}" sibTransId="{A0E1BDC1-4D26-421D-AB15-5C8CB927E3CA}"/>
    <dgm:cxn modelId="{588851C3-6473-4898-8CDB-418DCC91CDD2}" type="presOf" srcId="{4DC02CA7-B8F0-4E9D-BE0C-962D7024D419}" destId="{15F85483-D3F3-4692-9E07-A59E0488681E}" srcOrd="1" destOrd="0" presId="urn:microsoft.com/office/officeart/2005/8/layout/orgChart1"/>
    <dgm:cxn modelId="{485EF1D3-8977-4EA2-BF56-4C155D1428F0}" type="presOf" srcId="{50B327BE-8DF3-406B-9C9B-550C06F5443B}" destId="{92392421-5A85-40C9-ADC7-4B34842EE60B}" srcOrd="0" destOrd="0" presId="urn:microsoft.com/office/officeart/2005/8/layout/orgChart1"/>
    <dgm:cxn modelId="{35100CD9-8423-495E-818B-78B172F5004B}" type="presOf" srcId="{51D02B2A-9FA6-4D42-90DA-4EE4FBAC5ED4}" destId="{6CAE4B36-2811-4D98-B23E-9AD51DF15EBD}" srcOrd="1" destOrd="0" presId="urn:microsoft.com/office/officeart/2005/8/layout/orgChart1"/>
    <dgm:cxn modelId="{9A227DE1-6518-4909-80A9-3E35086F25AA}" type="presOf" srcId="{067DF374-15BB-47CC-9838-0A69E59637E5}" destId="{EA5C089C-B0F1-43F8-B170-A9C417A1C50B}" srcOrd="1" destOrd="0" presId="urn:microsoft.com/office/officeart/2005/8/layout/orgChart1"/>
    <dgm:cxn modelId="{257CA8E3-BDE3-439D-8F87-6331480AB490}" srcId="{50B327BE-8DF3-406B-9C9B-550C06F5443B}" destId="{51D02B2A-9FA6-4D42-90DA-4EE4FBAC5ED4}" srcOrd="2" destOrd="0" parTransId="{6D86C1F7-7785-4E62-9338-701489C8A4F7}" sibTransId="{C6B5BBF4-9E48-4BBD-A6C9-A263315A28FF}"/>
    <dgm:cxn modelId="{2BF61BE5-0B1D-425C-A019-B53A6EE42C42}" type="presOf" srcId="{405C81F5-259B-4A73-82E8-5C192BED7C5D}" destId="{80E05FC7-C745-4ABB-B8F0-87994E39D9D3}" srcOrd="1" destOrd="0" presId="urn:microsoft.com/office/officeart/2005/8/layout/orgChart1"/>
    <dgm:cxn modelId="{481B33F9-AD57-4316-ADA7-F4671A621CA1}" type="presOf" srcId="{EE7AFC41-5F0F-41F8-B665-5A01C96FBD43}" destId="{70467822-B65B-4039-87F4-0ED986EEBE44}" srcOrd="0" destOrd="0" presId="urn:microsoft.com/office/officeart/2005/8/layout/orgChart1"/>
    <dgm:cxn modelId="{A81603FD-A4C2-4D87-95A0-1A4583665736}" type="presOf" srcId="{405C81F5-259B-4A73-82E8-5C192BED7C5D}" destId="{80179624-21EC-4E90-A431-88349EE634C0}" srcOrd="0" destOrd="0" presId="urn:microsoft.com/office/officeart/2005/8/layout/orgChart1"/>
    <dgm:cxn modelId="{2B8254CD-6363-48CD-B57A-D5681DF4A1AA}" type="presParOf" srcId="{92392421-5A85-40C9-ADC7-4B34842EE60B}" destId="{41A3D573-9EDE-40E5-877A-CB4DE57C1015}" srcOrd="0" destOrd="0" presId="urn:microsoft.com/office/officeart/2005/8/layout/orgChart1"/>
    <dgm:cxn modelId="{84907009-1BF6-4B3D-B18A-E42C2FFDA4FC}" type="presParOf" srcId="{41A3D573-9EDE-40E5-877A-CB4DE57C1015}" destId="{97C41F0F-060F-4263-8553-146AE12DBB1C}" srcOrd="0" destOrd="0" presId="urn:microsoft.com/office/officeart/2005/8/layout/orgChart1"/>
    <dgm:cxn modelId="{5E57E53E-DF26-45C7-B576-70FD5B527ABE}" type="presParOf" srcId="{97C41F0F-060F-4263-8553-146AE12DBB1C}" destId="{21DAC4FB-7ECD-47E1-84FA-30AEE91FF0C0}" srcOrd="0" destOrd="0" presId="urn:microsoft.com/office/officeart/2005/8/layout/orgChart1"/>
    <dgm:cxn modelId="{03B655CC-53BB-4658-917C-2F36DF96A58B}" type="presParOf" srcId="{97C41F0F-060F-4263-8553-146AE12DBB1C}" destId="{15F85483-D3F3-4692-9E07-A59E0488681E}" srcOrd="1" destOrd="0" presId="urn:microsoft.com/office/officeart/2005/8/layout/orgChart1"/>
    <dgm:cxn modelId="{1B7D1655-4CE0-4EF0-A61D-4558F6E7BD26}" type="presParOf" srcId="{41A3D573-9EDE-40E5-877A-CB4DE57C1015}" destId="{08118EAF-6F06-4160-975D-57488656F5B5}" srcOrd="1" destOrd="0" presId="urn:microsoft.com/office/officeart/2005/8/layout/orgChart1"/>
    <dgm:cxn modelId="{6840FA18-2909-418C-BEF4-7476AD070923}" type="presParOf" srcId="{08118EAF-6F06-4160-975D-57488656F5B5}" destId="{0F71D20C-EA42-414E-90F5-D62D30092D5C}" srcOrd="0" destOrd="0" presId="urn:microsoft.com/office/officeart/2005/8/layout/orgChart1"/>
    <dgm:cxn modelId="{A5B61F50-0D66-4C1D-8AFC-746E94112D31}" type="presParOf" srcId="{08118EAF-6F06-4160-975D-57488656F5B5}" destId="{EBE64EB4-158E-49F7-B17B-77D8C30796F7}" srcOrd="1" destOrd="0" presId="urn:microsoft.com/office/officeart/2005/8/layout/orgChart1"/>
    <dgm:cxn modelId="{3C5ECBC3-CD40-4BE1-96DE-582ED988FE72}" type="presParOf" srcId="{EBE64EB4-158E-49F7-B17B-77D8C30796F7}" destId="{7F95AC65-6FD3-40FA-B1BA-FC6EEDD8838F}" srcOrd="0" destOrd="0" presId="urn:microsoft.com/office/officeart/2005/8/layout/orgChart1"/>
    <dgm:cxn modelId="{7C6E6D98-FBEB-4778-B087-FA97AFC051FC}" type="presParOf" srcId="{7F95AC65-6FD3-40FA-B1BA-FC6EEDD8838F}" destId="{08D682BB-F576-4998-B33F-96F23028233D}" srcOrd="0" destOrd="0" presId="urn:microsoft.com/office/officeart/2005/8/layout/orgChart1"/>
    <dgm:cxn modelId="{5C2F4C95-CA6B-4D58-9C57-62F20EDEECCE}" type="presParOf" srcId="{7F95AC65-6FD3-40FA-B1BA-FC6EEDD8838F}" destId="{6645081E-B408-4D5B-9AB1-730DCF96829B}" srcOrd="1" destOrd="0" presId="urn:microsoft.com/office/officeart/2005/8/layout/orgChart1"/>
    <dgm:cxn modelId="{A844D327-AF54-4A74-B412-053D30AF521E}" type="presParOf" srcId="{EBE64EB4-158E-49F7-B17B-77D8C30796F7}" destId="{0EE2E815-9D67-4D94-B81C-3DAE22D046E7}" srcOrd="1" destOrd="0" presId="urn:microsoft.com/office/officeart/2005/8/layout/orgChart1"/>
    <dgm:cxn modelId="{F0F3349F-ECD7-4C04-997E-4976856BA84C}" type="presParOf" srcId="{EBE64EB4-158E-49F7-B17B-77D8C30796F7}" destId="{A2BBCA21-5367-457E-BCC8-22BCE22BEEB8}" srcOrd="2" destOrd="0" presId="urn:microsoft.com/office/officeart/2005/8/layout/orgChart1"/>
    <dgm:cxn modelId="{E7641233-C5EA-4B37-AF31-5BF7954F5B81}" type="presParOf" srcId="{41A3D573-9EDE-40E5-877A-CB4DE57C1015}" destId="{E65B1A72-AA3B-4630-B0A3-B06848E99B25}" srcOrd="2" destOrd="0" presId="urn:microsoft.com/office/officeart/2005/8/layout/orgChart1"/>
    <dgm:cxn modelId="{DA7DC35A-BD6B-41CF-A0EB-3C92A4E44637}" type="presParOf" srcId="{92392421-5A85-40C9-ADC7-4B34842EE60B}" destId="{BA74A6AC-898A-4707-A1A5-763489E02FF1}" srcOrd="1" destOrd="0" presId="urn:microsoft.com/office/officeart/2005/8/layout/orgChart1"/>
    <dgm:cxn modelId="{5C5DEEAB-38CA-4ECC-BCC9-E3E6AE21EDF5}" type="presParOf" srcId="{BA74A6AC-898A-4707-A1A5-763489E02FF1}" destId="{732C626F-3BE5-4D46-83E0-9AB2F7D8EF96}" srcOrd="0" destOrd="0" presId="urn:microsoft.com/office/officeart/2005/8/layout/orgChart1"/>
    <dgm:cxn modelId="{8AA8B6E2-A981-4A90-9F40-0F7D5ED80984}" type="presParOf" srcId="{732C626F-3BE5-4D46-83E0-9AB2F7D8EF96}" destId="{329C8317-F9BA-4916-858C-31549CCBF6A6}" srcOrd="0" destOrd="0" presId="urn:microsoft.com/office/officeart/2005/8/layout/orgChart1"/>
    <dgm:cxn modelId="{BEE55BB1-53AC-448F-A49D-66C95B365569}" type="presParOf" srcId="{732C626F-3BE5-4D46-83E0-9AB2F7D8EF96}" destId="{8F7A6EEE-0526-41E3-BC86-6558F1FB78D0}" srcOrd="1" destOrd="0" presId="urn:microsoft.com/office/officeart/2005/8/layout/orgChart1"/>
    <dgm:cxn modelId="{1C6E11C9-4112-46A2-BDCC-226E1D512251}" type="presParOf" srcId="{BA74A6AC-898A-4707-A1A5-763489E02FF1}" destId="{0E818EB9-0BB9-4307-9EAC-3BFC2F03CFFB}" srcOrd="1" destOrd="0" presId="urn:microsoft.com/office/officeart/2005/8/layout/orgChart1"/>
    <dgm:cxn modelId="{A6A7D3FF-0D65-41D0-B1D0-D6E51444588E}" type="presParOf" srcId="{0E818EB9-0BB9-4307-9EAC-3BFC2F03CFFB}" destId="{F19243E3-4CD2-47E9-AA44-9CD1EDA5D719}" srcOrd="0" destOrd="0" presId="urn:microsoft.com/office/officeart/2005/8/layout/orgChart1"/>
    <dgm:cxn modelId="{E18F19E4-9DEF-470B-B02F-0B37A98F4D06}" type="presParOf" srcId="{0E818EB9-0BB9-4307-9EAC-3BFC2F03CFFB}" destId="{AC4C82F5-0F75-4104-8F7E-617A8E70E391}" srcOrd="1" destOrd="0" presId="urn:microsoft.com/office/officeart/2005/8/layout/orgChart1"/>
    <dgm:cxn modelId="{8DA16C72-ADB5-4B1A-98A7-4E68AB8CAFF2}" type="presParOf" srcId="{AC4C82F5-0F75-4104-8F7E-617A8E70E391}" destId="{4F761F53-5168-4324-B0E6-8ED486CACF4B}" srcOrd="0" destOrd="0" presId="urn:microsoft.com/office/officeart/2005/8/layout/orgChart1"/>
    <dgm:cxn modelId="{859F4DBC-093F-4CF5-A932-B7962240596D}" type="presParOf" srcId="{4F761F53-5168-4324-B0E6-8ED486CACF4B}" destId="{80179624-21EC-4E90-A431-88349EE634C0}" srcOrd="0" destOrd="0" presId="urn:microsoft.com/office/officeart/2005/8/layout/orgChart1"/>
    <dgm:cxn modelId="{CA53084C-4A7A-469C-88C4-932D88C2E47F}" type="presParOf" srcId="{4F761F53-5168-4324-B0E6-8ED486CACF4B}" destId="{80E05FC7-C745-4ABB-B8F0-87994E39D9D3}" srcOrd="1" destOrd="0" presId="urn:microsoft.com/office/officeart/2005/8/layout/orgChart1"/>
    <dgm:cxn modelId="{945076E1-526D-47FA-8CAB-B4F9115338A9}" type="presParOf" srcId="{AC4C82F5-0F75-4104-8F7E-617A8E70E391}" destId="{68443C75-611A-476C-B8C3-2929B4651F9D}" srcOrd="1" destOrd="0" presId="urn:microsoft.com/office/officeart/2005/8/layout/orgChart1"/>
    <dgm:cxn modelId="{0350550B-1A81-47E7-971B-6F942A0D41D0}" type="presParOf" srcId="{AC4C82F5-0F75-4104-8F7E-617A8E70E391}" destId="{930455FF-A846-47BE-9692-95CEB5A99569}" srcOrd="2" destOrd="0" presId="urn:microsoft.com/office/officeart/2005/8/layout/orgChart1"/>
    <dgm:cxn modelId="{D6ABF1A0-6510-42D5-BB9E-C316E97E4DE0}" type="presParOf" srcId="{BA74A6AC-898A-4707-A1A5-763489E02FF1}" destId="{F25DAE7D-1B63-4A80-AE0C-51F9E233FBF2}" srcOrd="2" destOrd="0" presId="urn:microsoft.com/office/officeart/2005/8/layout/orgChart1"/>
    <dgm:cxn modelId="{4AE9D15E-5232-4957-9888-45B2333E4D89}" type="presParOf" srcId="{92392421-5A85-40C9-ADC7-4B34842EE60B}" destId="{C34D90B2-1459-48FB-96F8-1918E6E7EA29}" srcOrd="2" destOrd="0" presId="urn:microsoft.com/office/officeart/2005/8/layout/orgChart1"/>
    <dgm:cxn modelId="{7093C39F-9D12-47D9-8498-2F98222EDEF6}" type="presParOf" srcId="{C34D90B2-1459-48FB-96F8-1918E6E7EA29}" destId="{5A2759CD-2B6F-4AC0-85AE-D8A797F8F7A5}" srcOrd="0" destOrd="0" presId="urn:microsoft.com/office/officeart/2005/8/layout/orgChart1"/>
    <dgm:cxn modelId="{1611E17C-5CDA-4ED6-8C67-8663489B3D42}" type="presParOf" srcId="{5A2759CD-2B6F-4AC0-85AE-D8A797F8F7A5}" destId="{B647F1D3-1429-43AF-BC07-62D769365271}" srcOrd="0" destOrd="0" presId="urn:microsoft.com/office/officeart/2005/8/layout/orgChart1"/>
    <dgm:cxn modelId="{71CEC8BA-C93D-4CAD-8924-2E622B33896C}" type="presParOf" srcId="{5A2759CD-2B6F-4AC0-85AE-D8A797F8F7A5}" destId="{6CAE4B36-2811-4D98-B23E-9AD51DF15EBD}" srcOrd="1" destOrd="0" presId="urn:microsoft.com/office/officeart/2005/8/layout/orgChart1"/>
    <dgm:cxn modelId="{515C3BDB-2B97-43C5-A8A0-C690A2F1820B}" type="presParOf" srcId="{C34D90B2-1459-48FB-96F8-1918E6E7EA29}" destId="{0AC5F83E-7EE9-44E3-B40B-E51D2B3193F9}" srcOrd="1" destOrd="0" presId="urn:microsoft.com/office/officeart/2005/8/layout/orgChart1"/>
    <dgm:cxn modelId="{38F0527C-E7E5-492A-A01D-9A9265992EBF}" type="presParOf" srcId="{0AC5F83E-7EE9-44E3-B40B-E51D2B3193F9}" destId="{70467822-B65B-4039-87F4-0ED986EEBE44}" srcOrd="0" destOrd="0" presId="urn:microsoft.com/office/officeart/2005/8/layout/orgChart1"/>
    <dgm:cxn modelId="{8D2C2F57-33AA-4149-BE23-FCB4AA808754}" type="presParOf" srcId="{0AC5F83E-7EE9-44E3-B40B-E51D2B3193F9}" destId="{196C45D3-C976-41E7-9863-355192DC2E0B}" srcOrd="1" destOrd="0" presId="urn:microsoft.com/office/officeart/2005/8/layout/orgChart1"/>
    <dgm:cxn modelId="{F6C54BC0-4643-4D02-83ED-285586E5CA01}" type="presParOf" srcId="{196C45D3-C976-41E7-9863-355192DC2E0B}" destId="{60B291BA-90FD-45C6-82F8-406B0726094B}" srcOrd="0" destOrd="0" presId="urn:microsoft.com/office/officeart/2005/8/layout/orgChart1"/>
    <dgm:cxn modelId="{E834F65B-8E66-4928-B3CD-188856ADB41A}" type="presParOf" srcId="{60B291BA-90FD-45C6-82F8-406B0726094B}" destId="{4AD66906-DF11-48C4-BEA8-C6D2FC520B32}" srcOrd="0" destOrd="0" presId="urn:microsoft.com/office/officeart/2005/8/layout/orgChart1"/>
    <dgm:cxn modelId="{E8C5507F-FCDD-439F-AB25-6D115FD377AD}" type="presParOf" srcId="{60B291BA-90FD-45C6-82F8-406B0726094B}" destId="{EA5C089C-B0F1-43F8-B170-A9C417A1C50B}" srcOrd="1" destOrd="0" presId="urn:microsoft.com/office/officeart/2005/8/layout/orgChart1"/>
    <dgm:cxn modelId="{5B4D1A49-36AA-4B10-BD16-4DB4EDE9E663}" type="presParOf" srcId="{196C45D3-C976-41E7-9863-355192DC2E0B}" destId="{CEA166B4-6AA1-43F2-9890-EA6BBC2D8124}" srcOrd="1" destOrd="0" presId="urn:microsoft.com/office/officeart/2005/8/layout/orgChart1"/>
    <dgm:cxn modelId="{BDE04160-7363-44DB-BAC9-32683730F855}" type="presParOf" srcId="{196C45D3-C976-41E7-9863-355192DC2E0B}" destId="{5C7B7B92-E7A8-41C0-A1D2-34774C3D9CF6}" srcOrd="2" destOrd="0" presId="urn:microsoft.com/office/officeart/2005/8/layout/orgChart1"/>
    <dgm:cxn modelId="{4CED5942-83DB-4758-85C1-F0930FD3EE0D}" type="presParOf" srcId="{C34D90B2-1459-48FB-96F8-1918E6E7EA29}" destId="{63B65F4A-F5E2-4120-93E1-61B600E8C45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2BEF27-D5FE-49CD-88C6-1D6EDB37036B}" type="doc">
      <dgm:prSet loTypeId="urn:microsoft.com/office/officeart/2008/layout/HorizontalMultiLevelHierarchy" loCatId="hierarchy" qsTypeId="urn:microsoft.com/office/officeart/2005/8/quickstyle/simple5" qsCatId="simple" csTypeId="urn:microsoft.com/office/officeart/2005/8/colors/accent0_2" csCatId="mainScheme" phldr="1"/>
      <dgm:spPr/>
      <dgm:t>
        <a:bodyPr/>
        <a:lstStyle/>
        <a:p>
          <a:endParaRPr lang="en-MY"/>
        </a:p>
      </dgm:t>
    </dgm:pt>
    <dgm:pt modelId="{1342D3ED-406B-4CE0-94FC-E4CDF7FDFCD9}">
      <dgm:prSet phldrT="[Text]"/>
      <dgm:spPr>
        <a:solidFill>
          <a:schemeClr val="accent2"/>
        </a:solidFill>
      </dgm:spPr>
      <dgm:t>
        <a:bodyPr/>
        <a:lstStyle/>
        <a:p>
          <a:r>
            <a:rPr lang="en-MY" dirty="0"/>
            <a:t>Machine learning algorithm</a:t>
          </a:r>
        </a:p>
      </dgm:t>
    </dgm:pt>
    <dgm:pt modelId="{0CE90921-2A88-49ED-825A-83FB23645710}" type="parTrans" cxnId="{C5D694D7-7D58-471A-89A0-8543017DA661}">
      <dgm:prSet/>
      <dgm:spPr/>
      <dgm:t>
        <a:bodyPr/>
        <a:lstStyle/>
        <a:p>
          <a:endParaRPr lang="en-MY"/>
        </a:p>
      </dgm:t>
    </dgm:pt>
    <dgm:pt modelId="{B6888470-0874-43DA-9528-21D007B0096E}" type="sibTrans" cxnId="{C5D694D7-7D58-471A-89A0-8543017DA661}">
      <dgm:prSet/>
      <dgm:spPr/>
      <dgm:t>
        <a:bodyPr/>
        <a:lstStyle/>
        <a:p>
          <a:endParaRPr lang="en-MY"/>
        </a:p>
      </dgm:t>
    </dgm:pt>
    <dgm:pt modelId="{36EC78BD-C880-4B0E-A980-5195CAF67DD0}">
      <dgm:prSet phldrT="[Text]"/>
      <dgm:spPr>
        <a:solidFill>
          <a:schemeClr val="accent2"/>
        </a:solidFill>
      </dgm:spPr>
      <dgm:t>
        <a:bodyPr/>
        <a:lstStyle/>
        <a:p>
          <a:r>
            <a:rPr lang="en-MY" dirty="0"/>
            <a:t>Supervised</a:t>
          </a:r>
        </a:p>
      </dgm:t>
    </dgm:pt>
    <dgm:pt modelId="{14209D79-E008-448E-ADFE-08782060F499}" type="parTrans" cxnId="{A4D55DF3-5E73-4FF3-9817-E1A968D1BD9B}">
      <dgm:prSet/>
      <dgm:spPr/>
      <dgm:t>
        <a:bodyPr/>
        <a:lstStyle/>
        <a:p>
          <a:endParaRPr lang="en-MY"/>
        </a:p>
      </dgm:t>
    </dgm:pt>
    <dgm:pt modelId="{F8C5D4E2-F73E-475B-93EA-A26A5CA67743}" type="sibTrans" cxnId="{A4D55DF3-5E73-4FF3-9817-E1A968D1BD9B}">
      <dgm:prSet/>
      <dgm:spPr/>
      <dgm:t>
        <a:bodyPr/>
        <a:lstStyle/>
        <a:p>
          <a:endParaRPr lang="en-MY"/>
        </a:p>
      </dgm:t>
    </dgm:pt>
    <dgm:pt modelId="{056911A8-0282-4E07-83E2-5E8F54F9F3F3}">
      <dgm:prSet phldrT="[Text]"/>
      <dgm:spPr/>
      <dgm:t>
        <a:bodyPr/>
        <a:lstStyle/>
        <a:p>
          <a:r>
            <a:rPr lang="en-MY" dirty="0"/>
            <a:t>Unsupervised</a:t>
          </a:r>
        </a:p>
      </dgm:t>
    </dgm:pt>
    <dgm:pt modelId="{BDAD06B0-1982-4298-866C-B0B8254C0905}" type="parTrans" cxnId="{3E72956E-2E56-4024-8937-64CF0F412767}">
      <dgm:prSet/>
      <dgm:spPr/>
      <dgm:t>
        <a:bodyPr/>
        <a:lstStyle/>
        <a:p>
          <a:endParaRPr lang="en-MY"/>
        </a:p>
      </dgm:t>
    </dgm:pt>
    <dgm:pt modelId="{2CA91DF4-6687-47B5-AE63-AF6FD57CCCFB}" type="sibTrans" cxnId="{3E72956E-2E56-4024-8937-64CF0F412767}">
      <dgm:prSet/>
      <dgm:spPr/>
      <dgm:t>
        <a:bodyPr/>
        <a:lstStyle/>
        <a:p>
          <a:endParaRPr lang="en-MY"/>
        </a:p>
      </dgm:t>
    </dgm:pt>
    <dgm:pt modelId="{A4AB8B4A-A0B0-45D8-AE1E-7F9D97246A5F}">
      <dgm:prSet phldrT="[Text]"/>
      <dgm:spPr/>
      <dgm:t>
        <a:bodyPr/>
        <a:lstStyle/>
        <a:p>
          <a:r>
            <a:rPr lang="en-MY" dirty="0"/>
            <a:t>Reinforced</a:t>
          </a:r>
        </a:p>
      </dgm:t>
    </dgm:pt>
    <dgm:pt modelId="{7F2B6013-CF20-4FBC-98E4-4C9BC1BCDE61}" type="parTrans" cxnId="{71502625-9D1E-4426-A3D9-3F9F52D1A264}">
      <dgm:prSet/>
      <dgm:spPr/>
      <dgm:t>
        <a:bodyPr/>
        <a:lstStyle/>
        <a:p>
          <a:endParaRPr lang="en-MY"/>
        </a:p>
      </dgm:t>
    </dgm:pt>
    <dgm:pt modelId="{81CA2F70-C3C2-448E-B638-9B032DCAF2EC}" type="sibTrans" cxnId="{71502625-9D1E-4426-A3D9-3F9F52D1A264}">
      <dgm:prSet/>
      <dgm:spPr/>
      <dgm:t>
        <a:bodyPr/>
        <a:lstStyle/>
        <a:p>
          <a:endParaRPr lang="en-MY"/>
        </a:p>
      </dgm:t>
    </dgm:pt>
    <dgm:pt modelId="{2BA06D0B-E3AB-40A6-8E11-31E57B887C70}">
      <dgm:prSet phldrT="[Text]"/>
      <dgm:spPr/>
      <dgm:t>
        <a:bodyPr/>
        <a:lstStyle/>
        <a:p>
          <a:r>
            <a:rPr lang="en-MY" dirty="0"/>
            <a:t>Regression</a:t>
          </a:r>
        </a:p>
      </dgm:t>
    </dgm:pt>
    <dgm:pt modelId="{51D94AFA-0CD6-46EF-8CEA-7615605E3757}" type="parTrans" cxnId="{2128475B-C927-4E72-9975-C2AFB47CFBCE}">
      <dgm:prSet/>
      <dgm:spPr/>
      <dgm:t>
        <a:bodyPr/>
        <a:lstStyle/>
        <a:p>
          <a:endParaRPr lang="en-MY"/>
        </a:p>
      </dgm:t>
    </dgm:pt>
    <dgm:pt modelId="{58145D1F-48CA-439F-A5BB-2ADC6C343E47}" type="sibTrans" cxnId="{2128475B-C927-4E72-9975-C2AFB47CFBCE}">
      <dgm:prSet/>
      <dgm:spPr/>
      <dgm:t>
        <a:bodyPr/>
        <a:lstStyle/>
        <a:p>
          <a:endParaRPr lang="en-MY"/>
        </a:p>
      </dgm:t>
    </dgm:pt>
    <dgm:pt modelId="{CF0A123D-C4FD-4B06-B6F4-81CD66E38D57}">
      <dgm:prSet phldrT="[Text]"/>
      <dgm:spPr>
        <a:solidFill>
          <a:schemeClr val="accent2"/>
        </a:solidFill>
      </dgm:spPr>
      <dgm:t>
        <a:bodyPr/>
        <a:lstStyle/>
        <a:p>
          <a:r>
            <a:rPr lang="en-MY" dirty="0"/>
            <a:t>Classification</a:t>
          </a:r>
        </a:p>
      </dgm:t>
    </dgm:pt>
    <dgm:pt modelId="{8374649C-7860-44BD-8694-09391D6C2122}" type="parTrans" cxnId="{C7041ACA-6261-47F1-A340-E5506CDD9CC2}">
      <dgm:prSet/>
      <dgm:spPr/>
      <dgm:t>
        <a:bodyPr/>
        <a:lstStyle/>
        <a:p>
          <a:endParaRPr lang="en-MY"/>
        </a:p>
      </dgm:t>
    </dgm:pt>
    <dgm:pt modelId="{E15FB590-37A7-4DCA-9015-F8241CBF4EB5}" type="sibTrans" cxnId="{C7041ACA-6261-47F1-A340-E5506CDD9CC2}">
      <dgm:prSet/>
      <dgm:spPr/>
      <dgm:t>
        <a:bodyPr/>
        <a:lstStyle/>
        <a:p>
          <a:endParaRPr lang="en-MY"/>
        </a:p>
      </dgm:t>
    </dgm:pt>
    <dgm:pt modelId="{51006995-CC11-40C4-A5B1-466EC8F60F18}">
      <dgm:prSet phldrT="[Text]"/>
      <dgm:spPr>
        <a:solidFill>
          <a:schemeClr val="accent2"/>
        </a:solidFill>
      </dgm:spPr>
      <dgm:t>
        <a:bodyPr/>
        <a:lstStyle/>
        <a:p>
          <a:r>
            <a:rPr lang="en-MY" dirty="0"/>
            <a:t>Binary</a:t>
          </a:r>
        </a:p>
      </dgm:t>
    </dgm:pt>
    <dgm:pt modelId="{36D16A54-1467-4EA9-9C24-3131481527B0}" type="parTrans" cxnId="{A5768864-3909-4817-9234-F894D30D8962}">
      <dgm:prSet/>
      <dgm:spPr/>
      <dgm:t>
        <a:bodyPr/>
        <a:lstStyle/>
        <a:p>
          <a:endParaRPr lang="en-MY"/>
        </a:p>
      </dgm:t>
    </dgm:pt>
    <dgm:pt modelId="{AB0A67DA-10BF-44E1-A93B-7C9E5CB46C81}" type="sibTrans" cxnId="{A5768864-3909-4817-9234-F894D30D8962}">
      <dgm:prSet/>
      <dgm:spPr/>
      <dgm:t>
        <a:bodyPr/>
        <a:lstStyle/>
        <a:p>
          <a:endParaRPr lang="en-MY"/>
        </a:p>
      </dgm:t>
    </dgm:pt>
    <dgm:pt modelId="{1A68F433-0713-4FB4-8519-19DC1E5F45E6}">
      <dgm:prSet phldrT="[Text]"/>
      <dgm:spPr/>
      <dgm:t>
        <a:bodyPr/>
        <a:lstStyle/>
        <a:p>
          <a:r>
            <a:rPr lang="en-MY" dirty="0"/>
            <a:t>Multiclass</a:t>
          </a:r>
        </a:p>
      </dgm:t>
    </dgm:pt>
    <dgm:pt modelId="{8F98EC37-1BF9-4C98-BBB8-1A2BB9358C82}" type="parTrans" cxnId="{EA099178-C8E8-4CDC-9171-863EA53D85FD}">
      <dgm:prSet/>
      <dgm:spPr/>
      <dgm:t>
        <a:bodyPr/>
        <a:lstStyle/>
        <a:p>
          <a:endParaRPr lang="en-MY"/>
        </a:p>
      </dgm:t>
    </dgm:pt>
    <dgm:pt modelId="{2B0BE98E-5123-4960-BDCF-EB2DE94A4396}" type="sibTrans" cxnId="{EA099178-C8E8-4CDC-9171-863EA53D85FD}">
      <dgm:prSet/>
      <dgm:spPr/>
      <dgm:t>
        <a:bodyPr/>
        <a:lstStyle/>
        <a:p>
          <a:endParaRPr lang="en-MY"/>
        </a:p>
      </dgm:t>
    </dgm:pt>
    <dgm:pt modelId="{8F5B3281-BE3E-45DC-8181-C84F062A42EF}">
      <dgm:prSet phldrT="[Text]"/>
      <dgm:spPr/>
      <dgm:t>
        <a:bodyPr/>
        <a:lstStyle/>
        <a:p>
          <a:r>
            <a:rPr lang="en-MY" dirty="0"/>
            <a:t>Multilabel</a:t>
          </a:r>
        </a:p>
      </dgm:t>
    </dgm:pt>
    <dgm:pt modelId="{270EC36A-F9B5-4EE0-B4F6-9766AFFAEE2F}" type="parTrans" cxnId="{333331A3-7FEF-4203-B3AE-CB78BD7E5C14}">
      <dgm:prSet/>
      <dgm:spPr/>
      <dgm:t>
        <a:bodyPr/>
        <a:lstStyle/>
        <a:p>
          <a:endParaRPr lang="en-MY"/>
        </a:p>
      </dgm:t>
    </dgm:pt>
    <dgm:pt modelId="{2DF64E21-6130-4CF3-A1E5-44C4F37D689F}" type="sibTrans" cxnId="{333331A3-7FEF-4203-B3AE-CB78BD7E5C14}">
      <dgm:prSet/>
      <dgm:spPr/>
      <dgm:t>
        <a:bodyPr/>
        <a:lstStyle/>
        <a:p>
          <a:endParaRPr lang="en-MY"/>
        </a:p>
      </dgm:t>
    </dgm:pt>
    <dgm:pt modelId="{3B823DA5-FC63-44CD-9877-71C5FF8CEF1A}" type="pres">
      <dgm:prSet presAssocID="{9B2BEF27-D5FE-49CD-88C6-1D6EDB37036B}" presName="Name0" presStyleCnt="0">
        <dgm:presLayoutVars>
          <dgm:chPref val="1"/>
          <dgm:dir/>
          <dgm:animOne val="branch"/>
          <dgm:animLvl val="lvl"/>
          <dgm:resizeHandles val="exact"/>
        </dgm:presLayoutVars>
      </dgm:prSet>
      <dgm:spPr/>
    </dgm:pt>
    <dgm:pt modelId="{E30C31E9-7C2A-4D1A-9AE7-1B8FEB3641B8}" type="pres">
      <dgm:prSet presAssocID="{1342D3ED-406B-4CE0-94FC-E4CDF7FDFCD9}" presName="root1" presStyleCnt="0"/>
      <dgm:spPr/>
    </dgm:pt>
    <dgm:pt modelId="{17105A88-B007-4483-B4E2-B3C84F18C4DB}" type="pres">
      <dgm:prSet presAssocID="{1342D3ED-406B-4CE0-94FC-E4CDF7FDFCD9}" presName="LevelOneTextNode" presStyleLbl="node0" presStyleIdx="0" presStyleCnt="1">
        <dgm:presLayoutVars>
          <dgm:chPref val="3"/>
        </dgm:presLayoutVars>
      </dgm:prSet>
      <dgm:spPr/>
    </dgm:pt>
    <dgm:pt modelId="{5C1D1A0A-54F0-41F7-95B2-2F9297803355}" type="pres">
      <dgm:prSet presAssocID="{1342D3ED-406B-4CE0-94FC-E4CDF7FDFCD9}" presName="level2hierChild" presStyleCnt="0"/>
      <dgm:spPr/>
    </dgm:pt>
    <dgm:pt modelId="{BDEE3870-7A7F-4E3A-9C27-9C129E7E8EB1}" type="pres">
      <dgm:prSet presAssocID="{14209D79-E008-448E-ADFE-08782060F499}" presName="conn2-1" presStyleLbl="parChTrans1D2" presStyleIdx="0" presStyleCnt="3"/>
      <dgm:spPr/>
    </dgm:pt>
    <dgm:pt modelId="{EB000C59-FDEC-44E2-9E2F-8A92A4B76D06}" type="pres">
      <dgm:prSet presAssocID="{14209D79-E008-448E-ADFE-08782060F499}" presName="connTx" presStyleLbl="parChTrans1D2" presStyleIdx="0" presStyleCnt="3"/>
      <dgm:spPr/>
    </dgm:pt>
    <dgm:pt modelId="{D11551ED-40BA-41F4-84EB-E48EBA828FC9}" type="pres">
      <dgm:prSet presAssocID="{36EC78BD-C880-4B0E-A980-5195CAF67DD0}" presName="root2" presStyleCnt="0"/>
      <dgm:spPr/>
    </dgm:pt>
    <dgm:pt modelId="{1DFF1EBA-313E-4F30-8A7E-4A54B38D883F}" type="pres">
      <dgm:prSet presAssocID="{36EC78BD-C880-4B0E-A980-5195CAF67DD0}" presName="LevelTwoTextNode" presStyleLbl="node2" presStyleIdx="0" presStyleCnt="3">
        <dgm:presLayoutVars>
          <dgm:chPref val="3"/>
        </dgm:presLayoutVars>
      </dgm:prSet>
      <dgm:spPr/>
    </dgm:pt>
    <dgm:pt modelId="{935CF770-1E4F-4617-84DE-A17480A4D47A}" type="pres">
      <dgm:prSet presAssocID="{36EC78BD-C880-4B0E-A980-5195CAF67DD0}" presName="level3hierChild" presStyleCnt="0"/>
      <dgm:spPr/>
    </dgm:pt>
    <dgm:pt modelId="{9E0CE674-790B-4974-9B46-8EA4B494D530}" type="pres">
      <dgm:prSet presAssocID="{51D94AFA-0CD6-46EF-8CEA-7615605E3757}" presName="conn2-1" presStyleLbl="parChTrans1D3" presStyleIdx="0" presStyleCnt="2"/>
      <dgm:spPr/>
    </dgm:pt>
    <dgm:pt modelId="{C7F981D4-B845-4418-A04B-2770DF138E25}" type="pres">
      <dgm:prSet presAssocID="{51D94AFA-0CD6-46EF-8CEA-7615605E3757}" presName="connTx" presStyleLbl="parChTrans1D3" presStyleIdx="0" presStyleCnt="2"/>
      <dgm:spPr/>
    </dgm:pt>
    <dgm:pt modelId="{9755EC6C-B7AA-4EC2-B40B-BB95884F8FF1}" type="pres">
      <dgm:prSet presAssocID="{2BA06D0B-E3AB-40A6-8E11-31E57B887C70}" presName="root2" presStyleCnt="0"/>
      <dgm:spPr/>
    </dgm:pt>
    <dgm:pt modelId="{8EE831E0-562C-46B4-8117-10BEC50E2927}" type="pres">
      <dgm:prSet presAssocID="{2BA06D0B-E3AB-40A6-8E11-31E57B887C70}" presName="LevelTwoTextNode" presStyleLbl="node3" presStyleIdx="0" presStyleCnt="2">
        <dgm:presLayoutVars>
          <dgm:chPref val="3"/>
        </dgm:presLayoutVars>
      </dgm:prSet>
      <dgm:spPr/>
    </dgm:pt>
    <dgm:pt modelId="{CAC82393-9E76-4A6C-993B-6DC59037E0F8}" type="pres">
      <dgm:prSet presAssocID="{2BA06D0B-E3AB-40A6-8E11-31E57B887C70}" presName="level3hierChild" presStyleCnt="0"/>
      <dgm:spPr/>
    </dgm:pt>
    <dgm:pt modelId="{8B61B784-9F26-4164-B4F3-E99D97A5C0EF}" type="pres">
      <dgm:prSet presAssocID="{8374649C-7860-44BD-8694-09391D6C2122}" presName="conn2-1" presStyleLbl="parChTrans1D3" presStyleIdx="1" presStyleCnt="2"/>
      <dgm:spPr/>
    </dgm:pt>
    <dgm:pt modelId="{61F5E44B-22EA-4B06-9436-711D18569453}" type="pres">
      <dgm:prSet presAssocID="{8374649C-7860-44BD-8694-09391D6C2122}" presName="connTx" presStyleLbl="parChTrans1D3" presStyleIdx="1" presStyleCnt="2"/>
      <dgm:spPr/>
    </dgm:pt>
    <dgm:pt modelId="{D94A6206-A1EB-445D-80C1-2A5FDC7A96D4}" type="pres">
      <dgm:prSet presAssocID="{CF0A123D-C4FD-4B06-B6F4-81CD66E38D57}" presName="root2" presStyleCnt="0"/>
      <dgm:spPr/>
    </dgm:pt>
    <dgm:pt modelId="{D5E8FC2B-EFB1-4885-9559-7A9ABC423B59}" type="pres">
      <dgm:prSet presAssocID="{CF0A123D-C4FD-4B06-B6F4-81CD66E38D57}" presName="LevelTwoTextNode" presStyleLbl="node3" presStyleIdx="1" presStyleCnt="2">
        <dgm:presLayoutVars>
          <dgm:chPref val="3"/>
        </dgm:presLayoutVars>
      </dgm:prSet>
      <dgm:spPr/>
    </dgm:pt>
    <dgm:pt modelId="{B373E17E-962F-4604-A83D-924E3A43BE67}" type="pres">
      <dgm:prSet presAssocID="{CF0A123D-C4FD-4B06-B6F4-81CD66E38D57}" presName="level3hierChild" presStyleCnt="0"/>
      <dgm:spPr/>
    </dgm:pt>
    <dgm:pt modelId="{F48E5941-0DF9-4A4D-B391-5E92B9E99C3A}" type="pres">
      <dgm:prSet presAssocID="{36D16A54-1467-4EA9-9C24-3131481527B0}" presName="conn2-1" presStyleLbl="parChTrans1D4" presStyleIdx="0" presStyleCnt="3"/>
      <dgm:spPr/>
    </dgm:pt>
    <dgm:pt modelId="{50DE3CF8-CE97-40F7-8592-26905BCF1FE5}" type="pres">
      <dgm:prSet presAssocID="{36D16A54-1467-4EA9-9C24-3131481527B0}" presName="connTx" presStyleLbl="parChTrans1D4" presStyleIdx="0" presStyleCnt="3"/>
      <dgm:spPr/>
    </dgm:pt>
    <dgm:pt modelId="{0D36120A-6860-4652-B490-D553D18694A7}" type="pres">
      <dgm:prSet presAssocID="{51006995-CC11-40C4-A5B1-466EC8F60F18}" presName="root2" presStyleCnt="0"/>
      <dgm:spPr/>
    </dgm:pt>
    <dgm:pt modelId="{49D58A83-B26C-44DD-9702-A99EEC408BCE}" type="pres">
      <dgm:prSet presAssocID="{51006995-CC11-40C4-A5B1-466EC8F60F18}" presName="LevelTwoTextNode" presStyleLbl="node4" presStyleIdx="0" presStyleCnt="3">
        <dgm:presLayoutVars>
          <dgm:chPref val="3"/>
        </dgm:presLayoutVars>
      </dgm:prSet>
      <dgm:spPr/>
    </dgm:pt>
    <dgm:pt modelId="{C3B243FC-E170-497E-9605-9C090F587C57}" type="pres">
      <dgm:prSet presAssocID="{51006995-CC11-40C4-A5B1-466EC8F60F18}" presName="level3hierChild" presStyleCnt="0"/>
      <dgm:spPr/>
    </dgm:pt>
    <dgm:pt modelId="{CB8FE841-18E6-4B7B-952C-7473F3898703}" type="pres">
      <dgm:prSet presAssocID="{8F98EC37-1BF9-4C98-BBB8-1A2BB9358C82}" presName="conn2-1" presStyleLbl="parChTrans1D4" presStyleIdx="1" presStyleCnt="3"/>
      <dgm:spPr/>
    </dgm:pt>
    <dgm:pt modelId="{26FE7D55-38F0-45F7-930C-04C1B63D43E7}" type="pres">
      <dgm:prSet presAssocID="{8F98EC37-1BF9-4C98-BBB8-1A2BB9358C82}" presName="connTx" presStyleLbl="parChTrans1D4" presStyleIdx="1" presStyleCnt="3"/>
      <dgm:spPr/>
    </dgm:pt>
    <dgm:pt modelId="{3529C9B2-5A78-4E5B-8151-559407B01674}" type="pres">
      <dgm:prSet presAssocID="{1A68F433-0713-4FB4-8519-19DC1E5F45E6}" presName="root2" presStyleCnt="0"/>
      <dgm:spPr/>
    </dgm:pt>
    <dgm:pt modelId="{39354C77-E7EE-4EE3-B806-1D5E95856348}" type="pres">
      <dgm:prSet presAssocID="{1A68F433-0713-4FB4-8519-19DC1E5F45E6}" presName="LevelTwoTextNode" presStyleLbl="node4" presStyleIdx="1" presStyleCnt="3">
        <dgm:presLayoutVars>
          <dgm:chPref val="3"/>
        </dgm:presLayoutVars>
      </dgm:prSet>
      <dgm:spPr/>
    </dgm:pt>
    <dgm:pt modelId="{C835F017-390C-487F-A97B-A3DD2AE33AF0}" type="pres">
      <dgm:prSet presAssocID="{1A68F433-0713-4FB4-8519-19DC1E5F45E6}" presName="level3hierChild" presStyleCnt="0"/>
      <dgm:spPr/>
    </dgm:pt>
    <dgm:pt modelId="{DE5CAF74-850F-452B-AA5F-C0D972AABDC4}" type="pres">
      <dgm:prSet presAssocID="{270EC36A-F9B5-4EE0-B4F6-9766AFFAEE2F}" presName="conn2-1" presStyleLbl="parChTrans1D4" presStyleIdx="2" presStyleCnt="3"/>
      <dgm:spPr/>
    </dgm:pt>
    <dgm:pt modelId="{4ED8F227-96F5-401F-84B6-14C7762BAD6C}" type="pres">
      <dgm:prSet presAssocID="{270EC36A-F9B5-4EE0-B4F6-9766AFFAEE2F}" presName="connTx" presStyleLbl="parChTrans1D4" presStyleIdx="2" presStyleCnt="3"/>
      <dgm:spPr/>
    </dgm:pt>
    <dgm:pt modelId="{5D3E20A4-EDA8-4525-82FD-1F38F6AFC1BB}" type="pres">
      <dgm:prSet presAssocID="{8F5B3281-BE3E-45DC-8181-C84F062A42EF}" presName="root2" presStyleCnt="0"/>
      <dgm:spPr/>
    </dgm:pt>
    <dgm:pt modelId="{57D9A6FF-2919-4630-9FE1-C6BCB0CE760F}" type="pres">
      <dgm:prSet presAssocID="{8F5B3281-BE3E-45DC-8181-C84F062A42EF}" presName="LevelTwoTextNode" presStyleLbl="node4" presStyleIdx="2" presStyleCnt="3">
        <dgm:presLayoutVars>
          <dgm:chPref val="3"/>
        </dgm:presLayoutVars>
      </dgm:prSet>
      <dgm:spPr/>
    </dgm:pt>
    <dgm:pt modelId="{9126032D-1D6A-4D9B-812E-5F9CCEC9C37F}" type="pres">
      <dgm:prSet presAssocID="{8F5B3281-BE3E-45DC-8181-C84F062A42EF}" presName="level3hierChild" presStyleCnt="0"/>
      <dgm:spPr/>
    </dgm:pt>
    <dgm:pt modelId="{1E5BEA69-EF8E-46A9-8243-4B8042761757}" type="pres">
      <dgm:prSet presAssocID="{BDAD06B0-1982-4298-866C-B0B8254C0905}" presName="conn2-1" presStyleLbl="parChTrans1D2" presStyleIdx="1" presStyleCnt="3"/>
      <dgm:spPr/>
    </dgm:pt>
    <dgm:pt modelId="{490ECE36-513E-4171-BA1D-0C409F1A6CF3}" type="pres">
      <dgm:prSet presAssocID="{BDAD06B0-1982-4298-866C-B0B8254C0905}" presName="connTx" presStyleLbl="parChTrans1D2" presStyleIdx="1" presStyleCnt="3"/>
      <dgm:spPr/>
    </dgm:pt>
    <dgm:pt modelId="{E94E656A-FBEE-4CA9-8067-483B79A73958}" type="pres">
      <dgm:prSet presAssocID="{056911A8-0282-4E07-83E2-5E8F54F9F3F3}" presName="root2" presStyleCnt="0"/>
      <dgm:spPr/>
    </dgm:pt>
    <dgm:pt modelId="{B7518B7D-3E87-47DC-A2AE-8AD9E46CAFF4}" type="pres">
      <dgm:prSet presAssocID="{056911A8-0282-4E07-83E2-5E8F54F9F3F3}" presName="LevelTwoTextNode" presStyleLbl="node2" presStyleIdx="1" presStyleCnt="3">
        <dgm:presLayoutVars>
          <dgm:chPref val="3"/>
        </dgm:presLayoutVars>
      </dgm:prSet>
      <dgm:spPr/>
    </dgm:pt>
    <dgm:pt modelId="{7006E0A1-DCAF-4968-8F23-769782CB2AF2}" type="pres">
      <dgm:prSet presAssocID="{056911A8-0282-4E07-83E2-5E8F54F9F3F3}" presName="level3hierChild" presStyleCnt="0"/>
      <dgm:spPr/>
    </dgm:pt>
    <dgm:pt modelId="{445DEFD7-2784-4334-97F2-60EC503FC7B5}" type="pres">
      <dgm:prSet presAssocID="{7F2B6013-CF20-4FBC-98E4-4C9BC1BCDE61}" presName="conn2-1" presStyleLbl="parChTrans1D2" presStyleIdx="2" presStyleCnt="3"/>
      <dgm:spPr/>
    </dgm:pt>
    <dgm:pt modelId="{C5EC079B-759B-4C70-AA88-4DD39FE352F5}" type="pres">
      <dgm:prSet presAssocID="{7F2B6013-CF20-4FBC-98E4-4C9BC1BCDE61}" presName="connTx" presStyleLbl="parChTrans1D2" presStyleIdx="2" presStyleCnt="3"/>
      <dgm:spPr/>
    </dgm:pt>
    <dgm:pt modelId="{B2ADE6B2-EDD3-47B2-9081-5A3D33D776EA}" type="pres">
      <dgm:prSet presAssocID="{A4AB8B4A-A0B0-45D8-AE1E-7F9D97246A5F}" presName="root2" presStyleCnt="0"/>
      <dgm:spPr/>
    </dgm:pt>
    <dgm:pt modelId="{CC34EF6D-E1DF-46A3-BBEF-07CC6A7A0982}" type="pres">
      <dgm:prSet presAssocID="{A4AB8B4A-A0B0-45D8-AE1E-7F9D97246A5F}" presName="LevelTwoTextNode" presStyleLbl="node2" presStyleIdx="2" presStyleCnt="3">
        <dgm:presLayoutVars>
          <dgm:chPref val="3"/>
        </dgm:presLayoutVars>
      </dgm:prSet>
      <dgm:spPr/>
    </dgm:pt>
    <dgm:pt modelId="{33AD060A-CC05-4F24-BB21-E8B8DABC1B29}" type="pres">
      <dgm:prSet presAssocID="{A4AB8B4A-A0B0-45D8-AE1E-7F9D97246A5F}" presName="level3hierChild" presStyleCnt="0"/>
      <dgm:spPr/>
    </dgm:pt>
  </dgm:ptLst>
  <dgm:cxnLst>
    <dgm:cxn modelId="{12F70309-3553-4423-A35B-7408BD35CF90}" type="presOf" srcId="{BDAD06B0-1982-4298-866C-B0B8254C0905}" destId="{490ECE36-513E-4171-BA1D-0C409F1A6CF3}" srcOrd="1" destOrd="0" presId="urn:microsoft.com/office/officeart/2008/layout/HorizontalMultiLevelHierarchy"/>
    <dgm:cxn modelId="{D43DF511-E2DE-4A25-970D-289D70D1FCF9}" type="presOf" srcId="{36D16A54-1467-4EA9-9C24-3131481527B0}" destId="{F48E5941-0DF9-4A4D-B391-5E92B9E99C3A}" srcOrd="0" destOrd="0" presId="urn:microsoft.com/office/officeart/2008/layout/HorizontalMultiLevelHierarchy"/>
    <dgm:cxn modelId="{25BC8914-275B-40B8-A198-836A38BF876A}" type="presOf" srcId="{8374649C-7860-44BD-8694-09391D6C2122}" destId="{61F5E44B-22EA-4B06-9436-711D18569453}" srcOrd="1" destOrd="0" presId="urn:microsoft.com/office/officeart/2008/layout/HorizontalMultiLevelHierarchy"/>
    <dgm:cxn modelId="{58B31D16-3CDD-410B-B28B-92A170855D6E}" type="presOf" srcId="{2BA06D0B-E3AB-40A6-8E11-31E57B887C70}" destId="{8EE831E0-562C-46B4-8117-10BEC50E2927}" srcOrd="0" destOrd="0" presId="urn:microsoft.com/office/officeart/2008/layout/HorizontalMultiLevelHierarchy"/>
    <dgm:cxn modelId="{543F7A19-FE96-432C-B050-0DE270A7EA8D}" type="presOf" srcId="{14209D79-E008-448E-ADFE-08782060F499}" destId="{EB000C59-FDEC-44E2-9E2F-8A92A4B76D06}" srcOrd="1" destOrd="0" presId="urn:microsoft.com/office/officeart/2008/layout/HorizontalMultiLevelHierarchy"/>
    <dgm:cxn modelId="{9A15EA1E-2A96-43FF-8744-C478FE057D7B}" type="presOf" srcId="{7F2B6013-CF20-4FBC-98E4-4C9BC1BCDE61}" destId="{445DEFD7-2784-4334-97F2-60EC503FC7B5}" srcOrd="0" destOrd="0" presId="urn:microsoft.com/office/officeart/2008/layout/HorizontalMultiLevelHierarchy"/>
    <dgm:cxn modelId="{71502625-9D1E-4426-A3D9-3F9F52D1A264}" srcId="{1342D3ED-406B-4CE0-94FC-E4CDF7FDFCD9}" destId="{A4AB8B4A-A0B0-45D8-AE1E-7F9D97246A5F}" srcOrd="2" destOrd="0" parTransId="{7F2B6013-CF20-4FBC-98E4-4C9BC1BCDE61}" sibTransId="{81CA2F70-C3C2-448E-B638-9B032DCAF2EC}"/>
    <dgm:cxn modelId="{6369E52A-7A2A-4CB7-9FFE-79C7E6CD3D1B}" type="presOf" srcId="{270EC36A-F9B5-4EE0-B4F6-9766AFFAEE2F}" destId="{4ED8F227-96F5-401F-84B6-14C7762BAD6C}" srcOrd="1" destOrd="0" presId="urn:microsoft.com/office/officeart/2008/layout/HorizontalMultiLevelHierarchy"/>
    <dgm:cxn modelId="{2128475B-C927-4E72-9975-C2AFB47CFBCE}" srcId="{36EC78BD-C880-4B0E-A980-5195CAF67DD0}" destId="{2BA06D0B-E3AB-40A6-8E11-31E57B887C70}" srcOrd="0" destOrd="0" parTransId="{51D94AFA-0CD6-46EF-8CEA-7615605E3757}" sibTransId="{58145D1F-48CA-439F-A5BB-2ADC6C343E47}"/>
    <dgm:cxn modelId="{A5768864-3909-4817-9234-F894D30D8962}" srcId="{CF0A123D-C4FD-4B06-B6F4-81CD66E38D57}" destId="{51006995-CC11-40C4-A5B1-466EC8F60F18}" srcOrd="0" destOrd="0" parTransId="{36D16A54-1467-4EA9-9C24-3131481527B0}" sibTransId="{AB0A67DA-10BF-44E1-A93B-7C9E5CB46C81}"/>
    <dgm:cxn modelId="{963A4545-F812-4571-BDF5-67E4E7ACBC81}" type="presOf" srcId="{51D94AFA-0CD6-46EF-8CEA-7615605E3757}" destId="{9E0CE674-790B-4974-9B46-8EA4B494D530}" srcOrd="0" destOrd="0" presId="urn:microsoft.com/office/officeart/2008/layout/HorizontalMultiLevelHierarchy"/>
    <dgm:cxn modelId="{F5B0B468-06E3-43E2-B5FE-E4D43985670A}" type="presOf" srcId="{36EC78BD-C880-4B0E-A980-5195CAF67DD0}" destId="{1DFF1EBA-313E-4F30-8A7E-4A54B38D883F}" srcOrd="0" destOrd="0" presId="urn:microsoft.com/office/officeart/2008/layout/HorizontalMultiLevelHierarchy"/>
    <dgm:cxn modelId="{3E72956E-2E56-4024-8937-64CF0F412767}" srcId="{1342D3ED-406B-4CE0-94FC-E4CDF7FDFCD9}" destId="{056911A8-0282-4E07-83E2-5E8F54F9F3F3}" srcOrd="1" destOrd="0" parTransId="{BDAD06B0-1982-4298-866C-B0B8254C0905}" sibTransId="{2CA91DF4-6687-47B5-AE63-AF6FD57CCCFB}"/>
    <dgm:cxn modelId="{A1FAC971-2738-4FBE-A48E-F30B355037D8}" type="presOf" srcId="{51006995-CC11-40C4-A5B1-466EC8F60F18}" destId="{49D58A83-B26C-44DD-9702-A99EEC408BCE}" srcOrd="0" destOrd="0" presId="urn:microsoft.com/office/officeart/2008/layout/HorizontalMultiLevelHierarchy"/>
    <dgm:cxn modelId="{EA099178-C8E8-4CDC-9171-863EA53D85FD}" srcId="{CF0A123D-C4FD-4B06-B6F4-81CD66E38D57}" destId="{1A68F433-0713-4FB4-8519-19DC1E5F45E6}" srcOrd="1" destOrd="0" parTransId="{8F98EC37-1BF9-4C98-BBB8-1A2BB9358C82}" sibTransId="{2B0BE98E-5123-4960-BDCF-EB2DE94A4396}"/>
    <dgm:cxn modelId="{FF1FE881-DDBD-40C6-94EE-A139B351ED3B}" type="presOf" srcId="{8F98EC37-1BF9-4C98-BBB8-1A2BB9358C82}" destId="{CB8FE841-18E6-4B7B-952C-7473F3898703}" srcOrd="0" destOrd="0" presId="urn:microsoft.com/office/officeart/2008/layout/HorizontalMultiLevelHierarchy"/>
    <dgm:cxn modelId="{8A370189-FEC2-4532-BDB7-2BE569D8C2A5}" type="presOf" srcId="{51D94AFA-0CD6-46EF-8CEA-7615605E3757}" destId="{C7F981D4-B845-4418-A04B-2770DF138E25}" srcOrd="1" destOrd="0" presId="urn:microsoft.com/office/officeart/2008/layout/HorizontalMultiLevelHierarchy"/>
    <dgm:cxn modelId="{AE59A68B-F345-4E36-8374-E39064F66516}" type="presOf" srcId="{056911A8-0282-4E07-83E2-5E8F54F9F3F3}" destId="{B7518B7D-3E87-47DC-A2AE-8AD9E46CAFF4}" srcOrd="0" destOrd="0" presId="urn:microsoft.com/office/officeart/2008/layout/HorizontalMultiLevelHierarchy"/>
    <dgm:cxn modelId="{4E95C290-71A6-4E61-B559-7558B33F747D}" type="presOf" srcId="{8F98EC37-1BF9-4C98-BBB8-1A2BB9358C82}" destId="{26FE7D55-38F0-45F7-930C-04C1B63D43E7}" srcOrd="1" destOrd="0" presId="urn:microsoft.com/office/officeart/2008/layout/HorizontalMultiLevelHierarchy"/>
    <dgm:cxn modelId="{E97B5198-0B15-4D72-A89D-0EC5931DBA7D}" type="presOf" srcId="{8F5B3281-BE3E-45DC-8181-C84F062A42EF}" destId="{57D9A6FF-2919-4630-9FE1-C6BCB0CE760F}" srcOrd="0" destOrd="0" presId="urn:microsoft.com/office/officeart/2008/layout/HorizontalMultiLevelHierarchy"/>
    <dgm:cxn modelId="{A6569998-A6E4-4D88-A9B2-B80A1DC5B906}" type="presOf" srcId="{1A68F433-0713-4FB4-8519-19DC1E5F45E6}" destId="{39354C77-E7EE-4EE3-B806-1D5E95856348}" srcOrd="0" destOrd="0" presId="urn:microsoft.com/office/officeart/2008/layout/HorizontalMultiLevelHierarchy"/>
    <dgm:cxn modelId="{333331A3-7FEF-4203-B3AE-CB78BD7E5C14}" srcId="{CF0A123D-C4FD-4B06-B6F4-81CD66E38D57}" destId="{8F5B3281-BE3E-45DC-8181-C84F062A42EF}" srcOrd="2" destOrd="0" parTransId="{270EC36A-F9B5-4EE0-B4F6-9766AFFAEE2F}" sibTransId="{2DF64E21-6130-4CF3-A1E5-44C4F37D689F}"/>
    <dgm:cxn modelId="{5E04AAAE-1B1A-4832-8829-756CC173A64A}" type="presOf" srcId="{7F2B6013-CF20-4FBC-98E4-4C9BC1BCDE61}" destId="{C5EC079B-759B-4C70-AA88-4DD39FE352F5}" srcOrd="1" destOrd="0" presId="urn:microsoft.com/office/officeart/2008/layout/HorizontalMultiLevelHierarchy"/>
    <dgm:cxn modelId="{4BBF02AF-68E2-45D9-914C-986640346F0B}" type="presOf" srcId="{8374649C-7860-44BD-8694-09391D6C2122}" destId="{8B61B784-9F26-4164-B4F3-E99D97A5C0EF}" srcOrd="0" destOrd="0" presId="urn:microsoft.com/office/officeart/2008/layout/HorizontalMultiLevelHierarchy"/>
    <dgm:cxn modelId="{EE04D3B0-C239-4B88-B0EA-DE3902C95A84}" type="presOf" srcId="{BDAD06B0-1982-4298-866C-B0B8254C0905}" destId="{1E5BEA69-EF8E-46A9-8243-4B8042761757}" srcOrd="0" destOrd="0" presId="urn:microsoft.com/office/officeart/2008/layout/HorizontalMultiLevelHierarchy"/>
    <dgm:cxn modelId="{EC1CCAC1-0803-4DEA-B878-627A6B7F2CB1}" type="presOf" srcId="{14209D79-E008-448E-ADFE-08782060F499}" destId="{BDEE3870-7A7F-4E3A-9C27-9C129E7E8EB1}" srcOrd="0" destOrd="0" presId="urn:microsoft.com/office/officeart/2008/layout/HorizontalMultiLevelHierarchy"/>
    <dgm:cxn modelId="{C7041ACA-6261-47F1-A340-E5506CDD9CC2}" srcId="{36EC78BD-C880-4B0E-A980-5195CAF67DD0}" destId="{CF0A123D-C4FD-4B06-B6F4-81CD66E38D57}" srcOrd="1" destOrd="0" parTransId="{8374649C-7860-44BD-8694-09391D6C2122}" sibTransId="{E15FB590-37A7-4DCA-9015-F8241CBF4EB5}"/>
    <dgm:cxn modelId="{584A1FD3-75D3-47E5-99F1-4E3FDF2E5517}" type="presOf" srcId="{9B2BEF27-D5FE-49CD-88C6-1D6EDB37036B}" destId="{3B823DA5-FC63-44CD-9877-71C5FF8CEF1A}" srcOrd="0" destOrd="0" presId="urn:microsoft.com/office/officeart/2008/layout/HorizontalMultiLevelHierarchy"/>
    <dgm:cxn modelId="{BAC452D4-5488-4B3A-8396-916BDE63C14D}" type="presOf" srcId="{270EC36A-F9B5-4EE0-B4F6-9766AFFAEE2F}" destId="{DE5CAF74-850F-452B-AA5F-C0D972AABDC4}" srcOrd="0" destOrd="0" presId="urn:microsoft.com/office/officeart/2008/layout/HorizontalMultiLevelHierarchy"/>
    <dgm:cxn modelId="{C5D694D7-7D58-471A-89A0-8543017DA661}" srcId="{9B2BEF27-D5FE-49CD-88C6-1D6EDB37036B}" destId="{1342D3ED-406B-4CE0-94FC-E4CDF7FDFCD9}" srcOrd="0" destOrd="0" parTransId="{0CE90921-2A88-49ED-825A-83FB23645710}" sibTransId="{B6888470-0874-43DA-9528-21D007B0096E}"/>
    <dgm:cxn modelId="{61E014E9-3CA0-4866-BFA5-8CACAE7537B6}" type="presOf" srcId="{CF0A123D-C4FD-4B06-B6F4-81CD66E38D57}" destId="{D5E8FC2B-EFB1-4885-9559-7A9ABC423B59}" srcOrd="0" destOrd="0" presId="urn:microsoft.com/office/officeart/2008/layout/HorizontalMultiLevelHierarchy"/>
    <dgm:cxn modelId="{A4D55DF3-5E73-4FF3-9817-E1A968D1BD9B}" srcId="{1342D3ED-406B-4CE0-94FC-E4CDF7FDFCD9}" destId="{36EC78BD-C880-4B0E-A980-5195CAF67DD0}" srcOrd="0" destOrd="0" parTransId="{14209D79-E008-448E-ADFE-08782060F499}" sibTransId="{F8C5D4E2-F73E-475B-93EA-A26A5CA67743}"/>
    <dgm:cxn modelId="{8B2E01F7-C0DA-4DB8-B8A5-3640312FE2AC}" type="presOf" srcId="{A4AB8B4A-A0B0-45D8-AE1E-7F9D97246A5F}" destId="{CC34EF6D-E1DF-46A3-BBEF-07CC6A7A0982}" srcOrd="0" destOrd="0" presId="urn:microsoft.com/office/officeart/2008/layout/HorizontalMultiLevelHierarchy"/>
    <dgm:cxn modelId="{2826BBF8-D5CB-4427-80F2-2306C4D52609}" type="presOf" srcId="{1342D3ED-406B-4CE0-94FC-E4CDF7FDFCD9}" destId="{17105A88-B007-4483-B4E2-B3C84F18C4DB}" srcOrd="0" destOrd="0" presId="urn:microsoft.com/office/officeart/2008/layout/HorizontalMultiLevelHierarchy"/>
    <dgm:cxn modelId="{F02A98F9-34A2-4E05-98AC-D4CB84E1FEBB}" type="presOf" srcId="{36D16A54-1467-4EA9-9C24-3131481527B0}" destId="{50DE3CF8-CE97-40F7-8592-26905BCF1FE5}" srcOrd="1" destOrd="0" presId="urn:microsoft.com/office/officeart/2008/layout/HorizontalMultiLevelHierarchy"/>
    <dgm:cxn modelId="{1EF75950-8053-45B2-9646-75979A1059CE}" type="presParOf" srcId="{3B823DA5-FC63-44CD-9877-71C5FF8CEF1A}" destId="{E30C31E9-7C2A-4D1A-9AE7-1B8FEB3641B8}" srcOrd="0" destOrd="0" presId="urn:microsoft.com/office/officeart/2008/layout/HorizontalMultiLevelHierarchy"/>
    <dgm:cxn modelId="{511EE041-C0FF-4FEF-A585-2F9DDC4BA66E}" type="presParOf" srcId="{E30C31E9-7C2A-4D1A-9AE7-1B8FEB3641B8}" destId="{17105A88-B007-4483-B4E2-B3C84F18C4DB}" srcOrd="0" destOrd="0" presId="urn:microsoft.com/office/officeart/2008/layout/HorizontalMultiLevelHierarchy"/>
    <dgm:cxn modelId="{A18476C7-2C58-49C9-B32B-13A7AF477BDE}" type="presParOf" srcId="{E30C31E9-7C2A-4D1A-9AE7-1B8FEB3641B8}" destId="{5C1D1A0A-54F0-41F7-95B2-2F9297803355}" srcOrd="1" destOrd="0" presId="urn:microsoft.com/office/officeart/2008/layout/HorizontalMultiLevelHierarchy"/>
    <dgm:cxn modelId="{EF777927-F838-41A1-95D8-BC4FB7A3CF27}" type="presParOf" srcId="{5C1D1A0A-54F0-41F7-95B2-2F9297803355}" destId="{BDEE3870-7A7F-4E3A-9C27-9C129E7E8EB1}" srcOrd="0" destOrd="0" presId="urn:microsoft.com/office/officeart/2008/layout/HorizontalMultiLevelHierarchy"/>
    <dgm:cxn modelId="{A823210F-CE59-415C-995B-AED7EA0F2459}" type="presParOf" srcId="{BDEE3870-7A7F-4E3A-9C27-9C129E7E8EB1}" destId="{EB000C59-FDEC-44E2-9E2F-8A92A4B76D06}" srcOrd="0" destOrd="0" presId="urn:microsoft.com/office/officeart/2008/layout/HorizontalMultiLevelHierarchy"/>
    <dgm:cxn modelId="{F47316F5-5E94-4B3D-81E8-7F9ABBC0370A}" type="presParOf" srcId="{5C1D1A0A-54F0-41F7-95B2-2F9297803355}" destId="{D11551ED-40BA-41F4-84EB-E48EBA828FC9}" srcOrd="1" destOrd="0" presId="urn:microsoft.com/office/officeart/2008/layout/HorizontalMultiLevelHierarchy"/>
    <dgm:cxn modelId="{9E63C260-0876-4949-9F4C-8E421D4D3B29}" type="presParOf" srcId="{D11551ED-40BA-41F4-84EB-E48EBA828FC9}" destId="{1DFF1EBA-313E-4F30-8A7E-4A54B38D883F}" srcOrd="0" destOrd="0" presId="urn:microsoft.com/office/officeart/2008/layout/HorizontalMultiLevelHierarchy"/>
    <dgm:cxn modelId="{D7AD1ED0-95C6-4448-A2B9-DBBFB9DCA175}" type="presParOf" srcId="{D11551ED-40BA-41F4-84EB-E48EBA828FC9}" destId="{935CF770-1E4F-4617-84DE-A17480A4D47A}" srcOrd="1" destOrd="0" presId="urn:microsoft.com/office/officeart/2008/layout/HorizontalMultiLevelHierarchy"/>
    <dgm:cxn modelId="{A5811DEF-4937-4F13-A378-9AD09AAEB4B7}" type="presParOf" srcId="{935CF770-1E4F-4617-84DE-A17480A4D47A}" destId="{9E0CE674-790B-4974-9B46-8EA4B494D530}" srcOrd="0" destOrd="0" presId="urn:microsoft.com/office/officeart/2008/layout/HorizontalMultiLevelHierarchy"/>
    <dgm:cxn modelId="{5714956E-474A-48AF-A28C-270087A9860A}" type="presParOf" srcId="{9E0CE674-790B-4974-9B46-8EA4B494D530}" destId="{C7F981D4-B845-4418-A04B-2770DF138E25}" srcOrd="0" destOrd="0" presId="urn:microsoft.com/office/officeart/2008/layout/HorizontalMultiLevelHierarchy"/>
    <dgm:cxn modelId="{95F52FF7-168F-4362-9C80-6D47CA010D7B}" type="presParOf" srcId="{935CF770-1E4F-4617-84DE-A17480A4D47A}" destId="{9755EC6C-B7AA-4EC2-B40B-BB95884F8FF1}" srcOrd="1" destOrd="0" presId="urn:microsoft.com/office/officeart/2008/layout/HorizontalMultiLevelHierarchy"/>
    <dgm:cxn modelId="{CD2D2096-087B-4400-9817-4A1575996127}" type="presParOf" srcId="{9755EC6C-B7AA-4EC2-B40B-BB95884F8FF1}" destId="{8EE831E0-562C-46B4-8117-10BEC50E2927}" srcOrd="0" destOrd="0" presId="urn:microsoft.com/office/officeart/2008/layout/HorizontalMultiLevelHierarchy"/>
    <dgm:cxn modelId="{9BD6701A-5193-4BA7-AE07-0B9E0A505C8B}" type="presParOf" srcId="{9755EC6C-B7AA-4EC2-B40B-BB95884F8FF1}" destId="{CAC82393-9E76-4A6C-993B-6DC59037E0F8}" srcOrd="1" destOrd="0" presId="urn:microsoft.com/office/officeart/2008/layout/HorizontalMultiLevelHierarchy"/>
    <dgm:cxn modelId="{BC659426-57A1-4A78-AF4F-04D06B0031AE}" type="presParOf" srcId="{935CF770-1E4F-4617-84DE-A17480A4D47A}" destId="{8B61B784-9F26-4164-B4F3-E99D97A5C0EF}" srcOrd="2" destOrd="0" presId="urn:microsoft.com/office/officeart/2008/layout/HorizontalMultiLevelHierarchy"/>
    <dgm:cxn modelId="{E1BBA8E0-EE0B-4194-8E72-C3A993AFF4E2}" type="presParOf" srcId="{8B61B784-9F26-4164-B4F3-E99D97A5C0EF}" destId="{61F5E44B-22EA-4B06-9436-711D18569453}" srcOrd="0" destOrd="0" presId="urn:microsoft.com/office/officeart/2008/layout/HorizontalMultiLevelHierarchy"/>
    <dgm:cxn modelId="{64229929-27D3-44D3-9E16-A39C6F8CEF8F}" type="presParOf" srcId="{935CF770-1E4F-4617-84DE-A17480A4D47A}" destId="{D94A6206-A1EB-445D-80C1-2A5FDC7A96D4}" srcOrd="3" destOrd="0" presId="urn:microsoft.com/office/officeart/2008/layout/HorizontalMultiLevelHierarchy"/>
    <dgm:cxn modelId="{DF8E17B5-E79C-472C-8EF6-C74882656475}" type="presParOf" srcId="{D94A6206-A1EB-445D-80C1-2A5FDC7A96D4}" destId="{D5E8FC2B-EFB1-4885-9559-7A9ABC423B59}" srcOrd="0" destOrd="0" presId="urn:microsoft.com/office/officeart/2008/layout/HorizontalMultiLevelHierarchy"/>
    <dgm:cxn modelId="{B7D1EE75-D851-475C-BC2D-D0805BA35139}" type="presParOf" srcId="{D94A6206-A1EB-445D-80C1-2A5FDC7A96D4}" destId="{B373E17E-962F-4604-A83D-924E3A43BE67}" srcOrd="1" destOrd="0" presId="urn:microsoft.com/office/officeart/2008/layout/HorizontalMultiLevelHierarchy"/>
    <dgm:cxn modelId="{F360B84C-56F9-417C-86C4-A68243373542}" type="presParOf" srcId="{B373E17E-962F-4604-A83D-924E3A43BE67}" destId="{F48E5941-0DF9-4A4D-B391-5E92B9E99C3A}" srcOrd="0" destOrd="0" presId="urn:microsoft.com/office/officeart/2008/layout/HorizontalMultiLevelHierarchy"/>
    <dgm:cxn modelId="{46D11D48-D0CC-4232-9AF4-0B863B153D65}" type="presParOf" srcId="{F48E5941-0DF9-4A4D-B391-5E92B9E99C3A}" destId="{50DE3CF8-CE97-40F7-8592-26905BCF1FE5}" srcOrd="0" destOrd="0" presId="urn:microsoft.com/office/officeart/2008/layout/HorizontalMultiLevelHierarchy"/>
    <dgm:cxn modelId="{7F013778-D828-49C5-B84F-257123079690}" type="presParOf" srcId="{B373E17E-962F-4604-A83D-924E3A43BE67}" destId="{0D36120A-6860-4652-B490-D553D18694A7}" srcOrd="1" destOrd="0" presId="urn:microsoft.com/office/officeart/2008/layout/HorizontalMultiLevelHierarchy"/>
    <dgm:cxn modelId="{4486F17E-E0E6-4E18-81F3-F4AC02398791}" type="presParOf" srcId="{0D36120A-6860-4652-B490-D553D18694A7}" destId="{49D58A83-B26C-44DD-9702-A99EEC408BCE}" srcOrd="0" destOrd="0" presId="urn:microsoft.com/office/officeart/2008/layout/HorizontalMultiLevelHierarchy"/>
    <dgm:cxn modelId="{1D71B814-4F0A-4898-918F-4A93A7D17B3B}" type="presParOf" srcId="{0D36120A-6860-4652-B490-D553D18694A7}" destId="{C3B243FC-E170-497E-9605-9C090F587C57}" srcOrd="1" destOrd="0" presId="urn:microsoft.com/office/officeart/2008/layout/HorizontalMultiLevelHierarchy"/>
    <dgm:cxn modelId="{4D4808D1-6A7A-4A40-8164-A7E162A97717}" type="presParOf" srcId="{B373E17E-962F-4604-A83D-924E3A43BE67}" destId="{CB8FE841-18E6-4B7B-952C-7473F3898703}" srcOrd="2" destOrd="0" presId="urn:microsoft.com/office/officeart/2008/layout/HorizontalMultiLevelHierarchy"/>
    <dgm:cxn modelId="{8E19DC25-99F9-430E-B735-6A39B879B32A}" type="presParOf" srcId="{CB8FE841-18E6-4B7B-952C-7473F3898703}" destId="{26FE7D55-38F0-45F7-930C-04C1B63D43E7}" srcOrd="0" destOrd="0" presId="urn:microsoft.com/office/officeart/2008/layout/HorizontalMultiLevelHierarchy"/>
    <dgm:cxn modelId="{F6896C46-E0D9-4D45-9C3D-815D551C1F8A}" type="presParOf" srcId="{B373E17E-962F-4604-A83D-924E3A43BE67}" destId="{3529C9B2-5A78-4E5B-8151-559407B01674}" srcOrd="3" destOrd="0" presId="urn:microsoft.com/office/officeart/2008/layout/HorizontalMultiLevelHierarchy"/>
    <dgm:cxn modelId="{9B780D62-DF47-4D3C-8F0F-8DB1BDBD4F90}" type="presParOf" srcId="{3529C9B2-5A78-4E5B-8151-559407B01674}" destId="{39354C77-E7EE-4EE3-B806-1D5E95856348}" srcOrd="0" destOrd="0" presId="urn:microsoft.com/office/officeart/2008/layout/HorizontalMultiLevelHierarchy"/>
    <dgm:cxn modelId="{D54D39DB-A051-465E-8433-93AEF7DE3775}" type="presParOf" srcId="{3529C9B2-5A78-4E5B-8151-559407B01674}" destId="{C835F017-390C-487F-A97B-A3DD2AE33AF0}" srcOrd="1" destOrd="0" presId="urn:microsoft.com/office/officeart/2008/layout/HorizontalMultiLevelHierarchy"/>
    <dgm:cxn modelId="{BF8C09F6-D9D2-4B73-A528-26C104B7555C}" type="presParOf" srcId="{B373E17E-962F-4604-A83D-924E3A43BE67}" destId="{DE5CAF74-850F-452B-AA5F-C0D972AABDC4}" srcOrd="4" destOrd="0" presId="urn:microsoft.com/office/officeart/2008/layout/HorizontalMultiLevelHierarchy"/>
    <dgm:cxn modelId="{30E8577D-5655-473E-9E3D-C61756E92038}" type="presParOf" srcId="{DE5CAF74-850F-452B-AA5F-C0D972AABDC4}" destId="{4ED8F227-96F5-401F-84B6-14C7762BAD6C}" srcOrd="0" destOrd="0" presId="urn:microsoft.com/office/officeart/2008/layout/HorizontalMultiLevelHierarchy"/>
    <dgm:cxn modelId="{AD1E5597-E838-4303-A5BA-73D5211E465D}" type="presParOf" srcId="{B373E17E-962F-4604-A83D-924E3A43BE67}" destId="{5D3E20A4-EDA8-4525-82FD-1F38F6AFC1BB}" srcOrd="5" destOrd="0" presId="urn:microsoft.com/office/officeart/2008/layout/HorizontalMultiLevelHierarchy"/>
    <dgm:cxn modelId="{6DA9A0DF-F9E7-4228-B419-0123494A4509}" type="presParOf" srcId="{5D3E20A4-EDA8-4525-82FD-1F38F6AFC1BB}" destId="{57D9A6FF-2919-4630-9FE1-C6BCB0CE760F}" srcOrd="0" destOrd="0" presId="urn:microsoft.com/office/officeart/2008/layout/HorizontalMultiLevelHierarchy"/>
    <dgm:cxn modelId="{2A90286A-BD5B-4644-928F-8608FCD4CA3C}" type="presParOf" srcId="{5D3E20A4-EDA8-4525-82FD-1F38F6AFC1BB}" destId="{9126032D-1D6A-4D9B-812E-5F9CCEC9C37F}" srcOrd="1" destOrd="0" presId="urn:microsoft.com/office/officeart/2008/layout/HorizontalMultiLevelHierarchy"/>
    <dgm:cxn modelId="{F8C815D1-7A6D-471A-AB22-BBFD9C92C1E9}" type="presParOf" srcId="{5C1D1A0A-54F0-41F7-95B2-2F9297803355}" destId="{1E5BEA69-EF8E-46A9-8243-4B8042761757}" srcOrd="2" destOrd="0" presId="urn:microsoft.com/office/officeart/2008/layout/HorizontalMultiLevelHierarchy"/>
    <dgm:cxn modelId="{FDC436A5-F9A0-4941-BB3A-8914475C2506}" type="presParOf" srcId="{1E5BEA69-EF8E-46A9-8243-4B8042761757}" destId="{490ECE36-513E-4171-BA1D-0C409F1A6CF3}" srcOrd="0" destOrd="0" presId="urn:microsoft.com/office/officeart/2008/layout/HorizontalMultiLevelHierarchy"/>
    <dgm:cxn modelId="{8BC44FE9-EA45-4C10-97AE-E1E500B64819}" type="presParOf" srcId="{5C1D1A0A-54F0-41F7-95B2-2F9297803355}" destId="{E94E656A-FBEE-4CA9-8067-483B79A73958}" srcOrd="3" destOrd="0" presId="urn:microsoft.com/office/officeart/2008/layout/HorizontalMultiLevelHierarchy"/>
    <dgm:cxn modelId="{4A870CA1-8374-485E-9073-5E6A2F0540E4}" type="presParOf" srcId="{E94E656A-FBEE-4CA9-8067-483B79A73958}" destId="{B7518B7D-3E87-47DC-A2AE-8AD9E46CAFF4}" srcOrd="0" destOrd="0" presId="urn:microsoft.com/office/officeart/2008/layout/HorizontalMultiLevelHierarchy"/>
    <dgm:cxn modelId="{27554311-C8DB-41B4-939A-F6F7CF0A8B02}" type="presParOf" srcId="{E94E656A-FBEE-4CA9-8067-483B79A73958}" destId="{7006E0A1-DCAF-4968-8F23-769782CB2AF2}" srcOrd="1" destOrd="0" presId="urn:microsoft.com/office/officeart/2008/layout/HorizontalMultiLevelHierarchy"/>
    <dgm:cxn modelId="{CD476EA2-A4A0-4899-B6C7-793ACCECAD2E}" type="presParOf" srcId="{5C1D1A0A-54F0-41F7-95B2-2F9297803355}" destId="{445DEFD7-2784-4334-97F2-60EC503FC7B5}" srcOrd="4" destOrd="0" presId="urn:microsoft.com/office/officeart/2008/layout/HorizontalMultiLevelHierarchy"/>
    <dgm:cxn modelId="{78F94F28-4ADA-40A9-B834-6091DF984AF3}" type="presParOf" srcId="{445DEFD7-2784-4334-97F2-60EC503FC7B5}" destId="{C5EC079B-759B-4C70-AA88-4DD39FE352F5}" srcOrd="0" destOrd="0" presId="urn:microsoft.com/office/officeart/2008/layout/HorizontalMultiLevelHierarchy"/>
    <dgm:cxn modelId="{7C428FB0-6305-4A09-839F-47D72E57EFFE}" type="presParOf" srcId="{5C1D1A0A-54F0-41F7-95B2-2F9297803355}" destId="{B2ADE6B2-EDD3-47B2-9081-5A3D33D776EA}" srcOrd="5" destOrd="0" presId="urn:microsoft.com/office/officeart/2008/layout/HorizontalMultiLevelHierarchy"/>
    <dgm:cxn modelId="{A56991E0-BC0E-4BA6-A25B-9F77874AA956}" type="presParOf" srcId="{B2ADE6B2-EDD3-47B2-9081-5A3D33D776EA}" destId="{CC34EF6D-E1DF-46A3-BBEF-07CC6A7A0982}" srcOrd="0" destOrd="0" presId="urn:microsoft.com/office/officeart/2008/layout/HorizontalMultiLevelHierarchy"/>
    <dgm:cxn modelId="{5510D52C-6581-4800-98AD-070A872C15FA}" type="presParOf" srcId="{B2ADE6B2-EDD3-47B2-9081-5A3D33D776EA}" destId="{33AD060A-CC05-4F24-BB21-E8B8DABC1B29}" srcOrd="1" destOrd="0" presId="urn:microsoft.com/office/officeart/2008/layout/HorizontalMultiLevelHierarchy"/>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AD92F6-05BF-4863-9FB2-3BE4AA4E0449}" type="doc">
      <dgm:prSet loTypeId="urn:microsoft.com/office/officeart/2005/8/layout/vProcess5" loCatId="process" qsTypeId="urn:microsoft.com/office/officeart/2005/8/quickstyle/simple1" qsCatId="simple" csTypeId="urn:microsoft.com/office/officeart/2005/8/colors/colorful5" csCatId="colorful" phldr="1"/>
      <dgm:spPr/>
    </dgm:pt>
    <dgm:pt modelId="{E055BE64-3158-4FE8-ACFE-66914F4DB0E4}">
      <dgm:prSet phldrT="[Text]"/>
      <dgm:spPr/>
      <dgm:t>
        <a:bodyPr/>
        <a:lstStyle/>
        <a:p>
          <a:r>
            <a:rPr lang="en-SG"/>
            <a:t>Data Preparation </a:t>
          </a:r>
        </a:p>
      </dgm:t>
    </dgm:pt>
    <dgm:pt modelId="{4A375C3F-BACB-421C-A115-7A4DF6C55A43}" type="parTrans" cxnId="{018111F9-EE95-4597-BD41-368D92439814}">
      <dgm:prSet/>
      <dgm:spPr/>
      <dgm:t>
        <a:bodyPr/>
        <a:lstStyle/>
        <a:p>
          <a:endParaRPr lang="en-SG" sz="3200"/>
        </a:p>
      </dgm:t>
    </dgm:pt>
    <dgm:pt modelId="{89292855-E7AD-4B34-A8F4-84DE76D98934}" type="sibTrans" cxnId="{018111F9-EE95-4597-BD41-368D92439814}">
      <dgm:prSet/>
      <dgm:spPr/>
      <dgm:t>
        <a:bodyPr/>
        <a:lstStyle/>
        <a:p>
          <a:endParaRPr lang="en-SG"/>
        </a:p>
      </dgm:t>
    </dgm:pt>
    <dgm:pt modelId="{CEC953CB-F69B-4557-B5B4-77EDA930AD89}">
      <dgm:prSet phldrT="[Text]"/>
      <dgm:spPr/>
      <dgm:t>
        <a:bodyPr/>
        <a:lstStyle/>
        <a:p>
          <a:r>
            <a:rPr lang="en-SG"/>
            <a:t>Data Splitting (Train/Test)</a:t>
          </a:r>
        </a:p>
      </dgm:t>
    </dgm:pt>
    <dgm:pt modelId="{C78034D3-172F-4D6B-BA50-AEC7087BB42A}" type="parTrans" cxnId="{213890D4-68C4-4E06-86E9-429B4C60773D}">
      <dgm:prSet/>
      <dgm:spPr/>
      <dgm:t>
        <a:bodyPr/>
        <a:lstStyle/>
        <a:p>
          <a:endParaRPr lang="en-SG" sz="3200"/>
        </a:p>
      </dgm:t>
    </dgm:pt>
    <dgm:pt modelId="{62FD9AC1-0997-4318-8C1A-EDA9DE597075}" type="sibTrans" cxnId="{213890D4-68C4-4E06-86E9-429B4C60773D}">
      <dgm:prSet/>
      <dgm:spPr/>
      <dgm:t>
        <a:bodyPr/>
        <a:lstStyle/>
        <a:p>
          <a:endParaRPr lang="en-SG"/>
        </a:p>
      </dgm:t>
    </dgm:pt>
    <dgm:pt modelId="{C839B40A-F8E1-4668-BD67-CF109AD9A8A2}">
      <dgm:prSet phldrT="[Text]"/>
      <dgm:spPr/>
      <dgm:t>
        <a:bodyPr/>
        <a:lstStyle/>
        <a:p>
          <a:r>
            <a:rPr lang="en-SG"/>
            <a:t>Model Training</a:t>
          </a:r>
        </a:p>
      </dgm:t>
    </dgm:pt>
    <dgm:pt modelId="{BF9C8266-3A83-4C3C-9C92-AA78AE2AE8B1}" type="parTrans" cxnId="{E66FF346-F326-4F19-A3E7-10631E429260}">
      <dgm:prSet/>
      <dgm:spPr/>
      <dgm:t>
        <a:bodyPr/>
        <a:lstStyle/>
        <a:p>
          <a:endParaRPr lang="en-SG" sz="3200"/>
        </a:p>
      </dgm:t>
    </dgm:pt>
    <dgm:pt modelId="{83BE1E90-523E-4D23-9B43-B88DE5B53BA5}" type="sibTrans" cxnId="{E66FF346-F326-4F19-A3E7-10631E429260}">
      <dgm:prSet/>
      <dgm:spPr/>
      <dgm:t>
        <a:bodyPr/>
        <a:lstStyle/>
        <a:p>
          <a:endParaRPr lang="en-SG"/>
        </a:p>
      </dgm:t>
    </dgm:pt>
    <dgm:pt modelId="{D5804D63-33AF-47C5-AD69-0CE282F0F10F}">
      <dgm:prSet phldrT="[Text]"/>
      <dgm:spPr/>
      <dgm:t>
        <a:bodyPr/>
        <a:lstStyle/>
        <a:p>
          <a:r>
            <a:rPr lang="en-SG"/>
            <a:t>Model Evaluation </a:t>
          </a:r>
        </a:p>
      </dgm:t>
    </dgm:pt>
    <dgm:pt modelId="{8CD240CA-242E-40B7-B282-4529B1D888D8}" type="parTrans" cxnId="{1E36EF96-C4F1-4E90-80A5-EB614F0CD215}">
      <dgm:prSet/>
      <dgm:spPr/>
      <dgm:t>
        <a:bodyPr/>
        <a:lstStyle/>
        <a:p>
          <a:endParaRPr lang="en-SG" sz="3200"/>
        </a:p>
      </dgm:t>
    </dgm:pt>
    <dgm:pt modelId="{F5549FCD-808D-4C28-A540-DE8897C9F667}" type="sibTrans" cxnId="{1E36EF96-C4F1-4E90-80A5-EB614F0CD215}">
      <dgm:prSet/>
      <dgm:spPr/>
      <dgm:t>
        <a:bodyPr/>
        <a:lstStyle/>
        <a:p>
          <a:endParaRPr lang="en-SG"/>
        </a:p>
      </dgm:t>
    </dgm:pt>
    <dgm:pt modelId="{C776FB5E-4275-40A8-B825-5092D1C806B2}" type="pres">
      <dgm:prSet presAssocID="{B0AD92F6-05BF-4863-9FB2-3BE4AA4E0449}" presName="outerComposite" presStyleCnt="0">
        <dgm:presLayoutVars>
          <dgm:chMax val="5"/>
          <dgm:dir/>
          <dgm:resizeHandles val="exact"/>
        </dgm:presLayoutVars>
      </dgm:prSet>
      <dgm:spPr/>
    </dgm:pt>
    <dgm:pt modelId="{813E7915-4111-4ABD-9632-016603E06087}" type="pres">
      <dgm:prSet presAssocID="{B0AD92F6-05BF-4863-9FB2-3BE4AA4E0449}" presName="dummyMaxCanvas" presStyleCnt="0">
        <dgm:presLayoutVars/>
      </dgm:prSet>
      <dgm:spPr/>
    </dgm:pt>
    <dgm:pt modelId="{76FFF52E-5ABE-4158-B781-B938AAB3D767}" type="pres">
      <dgm:prSet presAssocID="{B0AD92F6-05BF-4863-9FB2-3BE4AA4E0449}" presName="FourNodes_1" presStyleLbl="node1" presStyleIdx="0" presStyleCnt="4">
        <dgm:presLayoutVars>
          <dgm:bulletEnabled val="1"/>
        </dgm:presLayoutVars>
      </dgm:prSet>
      <dgm:spPr/>
    </dgm:pt>
    <dgm:pt modelId="{3472814D-E8BA-4BD8-B59B-77BE44A2D839}" type="pres">
      <dgm:prSet presAssocID="{B0AD92F6-05BF-4863-9FB2-3BE4AA4E0449}" presName="FourNodes_2" presStyleLbl="node1" presStyleIdx="1" presStyleCnt="4">
        <dgm:presLayoutVars>
          <dgm:bulletEnabled val="1"/>
        </dgm:presLayoutVars>
      </dgm:prSet>
      <dgm:spPr/>
    </dgm:pt>
    <dgm:pt modelId="{D46224E6-344A-4C01-8358-32FCC4B10FCF}" type="pres">
      <dgm:prSet presAssocID="{B0AD92F6-05BF-4863-9FB2-3BE4AA4E0449}" presName="FourNodes_3" presStyleLbl="node1" presStyleIdx="2" presStyleCnt="4">
        <dgm:presLayoutVars>
          <dgm:bulletEnabled val="1"/>
        </dgm:presLayoutVars>
      </dgm:prSet>
      <dgm:spPr/>
    </dgm:pt>
    <dgm:pt modelId="{1C8493CE-4D0F-471C-A593-40DB7685DBA0}" type="pres">
      <dgm:prSet presAssocID="{B0AD92F6-05BF-4863-9FB2-3BE4AA4E0449}" presName="FourNodes_4" presStyleLbl="node1" presStyleIdx="3" presStyleCnt="4">
        <dgm:presLayoutVars>
          <dgm:bulletEnabled val="1"/>
        </dgm:presLayoutVars>
      </dgm:prSet>
      <dgm:spPr/>
    </dgm:pt>
    <dgm:pt modelId="{8ADB63AE-84CD-4AAE-AB22-F5A89FE5453A}" type="pres">
      <dgm:prSet presAssocID="{B0AD92F6-05BF-4863-9FB2-3BE4AA4E0449}" presName="FourConn_1-2" presStyleLbl="fgAccFollowNode1" presStyleIdx="0" presStyleCnt="3">
        <dgm:presLayoutVars>
          <dgm:bulletEnabled val="1"/>
        </dgm:presLayoutVars>
      </dgm:prSet>
      <dgm:spPr/>
    </dgm:pt>
    <dgm:pt modelId="{838DF45C-16C0-43C1-9BB2-33118D3E5959}" type="pres">
      <dgm:prSet presAssocID="{B0AD92F6-05BF-4863-9FB2-3BE4AA4E0449}" presName="FourConn_2-3" presStyleLbl="fgAccFollowNode1" presStyleIdx="1" presStyleCnt="3">
        <dgm:presLayoutVars>
          <dgm:bulletEnabled val="1"/>
        </dgm:presLayoutVars>
      </dgm:prSet>
      <dgm:spPr/>
    </dgm:pt>
    <dgm:pt modelId="{65178A59-B050-48B5-BE04-94FEC7E6D61C}" type="pres">
      <dgm:prSet presAssocID="{B0AD92F6-05BF-4863-9FB2-3BE4AA4E0449}" presName="FourConn_3-4" presStyleLbl="fgAccFollowNode1" presStyleIdx="2" presStyleCnt="3">
        <dgm:presLayoutVars>
          <dgm:bulletEnabled val="1"/>
        </dgm:presLayoutVars>
      </dgm:prSet>
      <dgm:spPr/>
    </dgm:pt>
    <dgm:pt modelId="{8DF41D2B-D502-4A3F-B5A1-7A9581E612F1}" type="pres">
      <dgm:prSet presAssocID="{B0AD92F6-05BF-4863-9FB2-3BE4AA4E0449}" presName="FourNodes_1_text" presStyleLbl="node1" presStyleIdx="3" presStyleCnt="4">
        <dgm:presLayoutVars>
          <dgm:bulletEnabled val="1"/>
        </dgm:presLayoutVars>
      </dgm:prSet>
      <dgm:spPr/>
    </dgm:pt>
    <dgm:pt modelId="{48C84807-DCA8-4349-A3BF-F5461BDA0BE2}" type="pres">
      <dgm:prSet presAssocID="{B0AD92F6-05BF-4863-9FB2-3BE4AA4E0449}" presName="FourNodes_2_text" presStyleLbl="node1" presStyleIdx="3" presStyleCnt="4">
        <dgm:presLayoutVars>
          <dgm:bulletEnabled val="1"/>
        </dgm:presLayoutVars>
      </dgm:prSet>
      <dgm:spPr/>
    </dgm:pt>
    <dgm:pt modelId="{F46E2FFB-D3AC-4DDE-97A9-8D24C6F832F8}" type="pres">
      <dgm:prSet presAssocID="{B0AD92F6-05BF-4863-9FB2-3BE4AA4E0449}" presName="FourNodes_3_text" presStyleLbl="node1" presStyleIdx="3" presStyleCnt="4">
        <dgm:presLayoutVars>
          <dgm:bulletEnabled val="1"/>
        </dgm:presLayoutVars>
      </dgm:prSet>
      <dgm:spPr/>
    </dgm:pt>
    <dgm:pt modelId="{D08C8517-5173-46AE-9A1E-5221824B13D4}" type="pres">
      <dgm:prSet presAssocID="{B0AD92F6-05BF-4863-9FB2-3BE4AA4E0449}" presName="FourNodes_4_text" presStyleLbl="node1" presStyleIdx="3" presStyleCnt="4">
        <dgm:presLayoutVars>
          <dgm:bulletEnabled val="1"/>
        </dgm:presLayoutVars>
      </dgm:prSet>
      <dgm:spPr/>
    </dgm:pt>
  </dgm:ptLst>
  <dgm:cxnLst>
    <dgm:cxn modelId="{3E9A8C08-F2AC-454F-98B6-8242C8E0CD32}" type="presOf" srcId="{83BE1E90-523E-4D23-9B43-B88DE5B53BA5}" destId="{65178A59-B050-48B5-BE04-94FEC7E6D61C}" srcOrd="0" destOrd="0" presId="urn:microsoft.com/office/officeart/2005/8/layout/vProcess5"/>
    <dgm:cxn modelId="{5FE57619-C181-4851-8D24-5DD64AF90957}" type="presOf" srcId="{C839B40A-F8E1-4668-BD67-CF109AD9A8A2}" destId="{D46224E6-344A-4C01-8358-32FCC4B10FCF}" srcOrd="0" destOrd="0" presId="urn:microsoft.com/office/officeart/2005/8/layout/vProcess5"/>
    <dgm:cxn modelId="{2FBEAC31-ADC8-492C-AE53-9A13B16FEEB1}" type="presOf" srcId="{89292855-E7AD-4B34-A8F4-84DE76D98934}" destId="{8ADB63AE-84CD-4AAE-AB22-F5A89FE5453A}" srcOrd="0" destOrd="0" presId="urn:microsoft.com/office/officeart/2005/8/layout/vProcess5"/>
    <dgm:cxn modelId="{9CBFFA42-A504-43D8-AB99-A8A1C2488D0B}" type="presOf" srcId="{CEC953CB-F69B-4557-B5B4-77EDA930AD89}" destId="{3472814D-E8BA-4BD8-B59B-77BE44A2D839}" srcOrd="0" destOrd="0" presId="urn:microsoft.com/office/officeart/2005/8/layout/vProcess5"/>
    <dgm:cxn modelId="{41102866-DA5A-4364-9242-7ED1E443AB07}" type="presOf" srcId="{E055BE64-3158-4FE8-ACFE-66914F4DB0E4}" destId="{8DF41D2B-D502-4A3F-B5A1-7A9581E612F1}" srcOrd="1" destOrd="0" presId="urn:microsoft.com/office/officeart/2005/8/layout/vProcess5"/>
    <dgm:cxn modelId="{E66FF346-F326-4F19-A3E7-10631E429260}" srcId="{B0AD92F6-05BF-4863-9FB2-3BE4AA4E0449}" destId="{C839B40A-F8E1-4668-BD67-CF109AD9A8A2}" srcOrd="2" destOrd="0" parTransId="{BF9C8266-3A83-4C3C-9C92-AA78AE2AE8B1}" sibTransId="{83BE1E90-523E-4D23-9B43-B88DE5B53BA5}"/>
    <dgm:cxn modelId="{403F2A71-5946-47EB-94DF-5DCD346E136A}" type="presOf" srcId="{D5804D63-33AF-47C5-AD69-0CE282F0F10F}" destId="{D08C8517-5173-46AE-9A1E-5221824B13D4}" srcOrd="1" destOrd="0" presId="urn:microsoft.com/office/officeart/2005/8/layout/vProcess5"/>
    <dgm:cxn modelId="{9C70177D-6B38-4D1C-8B4A-182B19C93F47}" type="presOf" srcId="{C839B40A-F8E1-4668-BD67-CF109AD9A8A2}" destId="{F46E2FFB-D3AC-4DDE-97A9-8D24C6F832F8}" srcOrd="1" destOrd="0" presId="urn:microsoft.com/office/officeart/2005/8/layout/vProcess5"/>
    <dgm:cxn modelId="{1E36EF96-C4F1-4E90-80A5-EB614F0CD215}" srcId="{B0AD92F6-05BF-4863-9FB2-3BE4AA4E0449}" destId="{D5804D63-33AF-47C5-AD69-0CE282F0F10F}" srcOrd="3" destOrd="0" parTransId="{8CD240CA-242E-40B7-B282-4529B1D888D8}" sibTransId="{F5549FCD-808D-4C28-A540-DE8897C9F667}"/>
    <dgm:cxn modelId="{642DD69D-EFF2-4A16-9DD4-1CB01BB1CA4D}" type="presOf" srcId="{CEC953CB-F69B-4557-B5B4-77EDA930AD89}" destId="{48C84807-DCA8-4349-A3BF-F5461BDA0BE2}" srcOrd="1" destOrd="0" presId="urn:microsoft.com/office/officeart/2005/8/layout/vProcess5"/>
    <dgm:cxn modelId="{3C54AC9E-072A-4CB9-A212-03343FC953A2}" type="presOf" srcId="{B0AD92F6-05BF-4863-9FB2-3BE4AA4E0449}" destId="{C776FB5E-4275-40A8-B825-5092D1C806B2}" srcOrd="0" destOrd="0" presId="urn:microsoft.com/office/officeart/2005/8/layout/vProcess5"/>
    <dgm:cxn modelId="{0994B2A7-145C-433F-838D-8E48DA9A7CCB}" type="presOf" srcId="{E055BE64-3158-4FE8-ACFE-66914F4DB0E4}" destId="{76FFF52E-5ABE-4158-B781-B938AAB3D767}" srcOrd="0" destOrd="0" presId="urn:microsoft.com/office/officeart/2005/8/layout/vProcess5"/>
    <dgm:cxn modelId="{213890D4-68C4-4E06-86E9-429B4C60773D}" srcId="{B0AD92F6-05BF-4863-9FB2-3BE4AA4E0449}" destId="{CEC953CB-F69B-4557-B5B4-77EDA930AD89}" srcOrd="1" destOrd="0" parTransId="{C78034D3-172F-4D6B-BA50-AEC7087BB42A}" sibTransId="{62FD9AC1-0997-4318-8C1A-EDA9DE597075}"/>
    <dgm:cxn modelId="{257388DB-AFB5-4ABC-BB97-9A924395CBB6}" type="presOf" srcId="{62FD9AC1-0997-4318-8C1A-EDA9DE597075}" destId="{838DF45C-16C0-43C1-9BB2-33118D3E5959}" srcOrd="0" destOrd="0" presId="urn:microsoft.com/office/officeart/2005/8/layout/vProcess5"/>
    <dgm:cxn modelId="{6FEC1DEA-731C-4E19-B681-FB51BA361F42}" type="presOf" srcId="{D5804D63-33AF-47C5-AD69-0CE282F0F10F}" destId="{1C8493CE-4D0F-471C-A593-40DB7685DBA0}" srcOrd="0" destOrd="0" presId="urn:microsoft.com/office/officeart/2005/8/layout/vProcess5"/>
    <dgm:cxn modelId="{018111F9-EE95-4597-BD41-368D92439814}" srcId="{B0AD92F6-05BF-4863-9FB2-3BE4AA4E0449}" destId="{E055BE64-3158-4FE8-ACFE-66914F4DB0E4}" srcOrd="0" destOrd="0" parTransId="{4A375C3F-BACB-421C-A115-7A4DF6C55A43}" sibTransId="{89292855-E7AD-4B34-A8F4-84DE76D98934}"/>
    <dgm:cxn modelId="{087FC58C-A02F-4556-BEB8-F3134350C34C}" type="presParOf" srcId="{C776FB5E-4275-40A8-B825-5092D1C806B2}" destId="{813E7915-4111-4ABD-9632-016603E06087}" srcOrd="0" destOrd="0" presId="urn:microsoft.com/office/officeart/2005/8/layout/vProcess5"/>
    <dgm:cxn modelId="{FF5A7F17-23BA-43E8-A16E-EF110BFB5FB7}" type="presParOf" srcId="{C776FB5E-4275-40A8-B825-5092D1C806B2}" destId="{76FFF52E-5ABE-4158-B781-B938AAB3D767}" srcOrd="1" destOrd="0" presId="urn:microsoft.com/office/officeart/2005/8/layout/vProcess5"/>
    <dgm:cxn modelId="{6E135B84-94DF-4C0A-9DE5-714130BA16BF}" type="presParOf" srcId="{C776FB5E-4275-40A8-B825-5092D1C806B2}" destId="{3472814D-E8BA-4BD8-B59B-77BE44A2D839}" srcOrd="2" destOrd="0" presId="urn:microsoft.com/office/officeart/2005/8/layout/vProcess5"/>
    <dgm:cxn modelId="{09F3B34C-9352-46F0-BBBD-75938B1F3A78}" type="presParOf" srcId="{C776FB5E-4275-40A8-B825-5092D1C806B2}" destId="{D46224E6-344A-4C01-8358-32FCC4B10FCF}" srcOrd="3" destOrd="0" presId="urn:microsoft.com/office/officeart/2005/8/layout/vProcess5"/>
    <dgm:cxn modelId="{F8572EE7-4294-49E2-93EC-B6AD09A94058}" type="presParOf" srcId="{C776FB5E-4275-40A8-B825-5092D1C806B2}" destId="{1C8493CE-4D0F-471C-A593-40DB7685DBA0}" srcOrd="4" destOrd="0" presId="urn:microsoft.com/office/officeart/2005/8/layout/vProcess5"/>
    <dgm:cxn modelId="{0571D5E3-CD12-436A-900D-7F7E769048EF}" type="presParOf" srcId="{C776FB5E-4275-40A8-B825-5092D1C806B2}" destId="{8ADB63AE-84CD-4AAE-AB22-F5A89FE5453A}" srcOrd="5" destOrd="0" presId="urn:microsoft.com/office/officeart/2005/8/layout/vProcess5"/>
    <dgm:cxn modelId="{C696F8E8-E6DB-448E-A13D-7EA615DAF1FE}" type="presParOf" srcId="{C776FB5E-4275-40A8-B825-5092D1C806B2}" destId="{838DF45C-16C0-43C1-9BB2-33118D3E5959}" srcOrd="6" destOrd="0" presId="urn:microsoft.com/office/officeart/2005/8/layout/vProcess5"/>
    <dgm:cxn modelId="{530266DB-2DAF-443E-9A8D-425D571BAFF6}" type="presParOf" srcId="{C776FB5E-4275-40A8-B825-5092D1C806B2}" destId="{65178A59-B050-48B5-BE04-94FEC7E6D61C}" srcOrd="7" destOrd="0" presId="urn:microsoft.com/office/officeart/2005/8/layout/vProcess5"/>
    <dgm:cxn modelId="{9680F457-5396-475E-A4B0-BD54E11F7F05}" type="presParOf" srcId="{C776FB5E-4275-40A8-B825-5092D1C806B2}" destId="{8DF41D2B-D502-4A3F-B5A1-7A9581E612F1}" srcOrd="8" destOrd="0" presId="urn:microsoft.com/office/officeart/2005/8/layout/vProcess5"/>
    <dgm:cxn modelId="{5A9246D6-4861-4E37-809B-95E58069B091}" type="presParOf" srcId="{C776FB5E-4275-40A8-B825-5092D1C806B2}" destId="{48C84807-DCA8-4349-A3BF-F5461BDA0BE2}" srcOrd="9" destOrd="0" presId="urn:microsoft.com/office/officeart/2005/8/layout/vProcess5"/>
    <dgm:cxn modelId="{D296F2A2-C083-4C11-8CCF-8DFBDE4A55E7}" type="presParOf" srcId="{C776FB5E-4275-40A8-B825-5092D1C806B2}" destId="{F46E2FFB-D3AC-4DDE-97A9-8D24C6F832F8}" srcOrd="10" destOrd="0" presId="urn:microsoft.com/office/officeart/2005/8/layout/vProcess5"/>
    <dgm:cxn modelId="{B2F0736C-85BF-4EC2-8058-25CA5C182D11}" type="presParOf" srcId="{C776FB5E-4275-40A8-B825-5092D1C806B2}" destId="{D08C8517-5173-46AE-9A1E-5221824B13D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AD92F6-05BF-4863-9FB2-3BE4AA4E0449}" type="doc">
      <dgm:prSet loTypeId="urn:microsoft.com/office/officeart/2005/8/layout/process2" loCatId="process" qsTypeId="urn:microsoft.com/office/officeart/2005/8/quickstyle/simple1" qsCatId="simple" csTypeId="urn:microsoft.com/office/officeart/2005/8/colors/accent1_2" csCatId="accent1" phldr="1"/>
      <dgm:spPr/>
    </dgm:pt>
    <dgm:pt modelId="{E055BE64-3158-4FE8-ACFE-66914F4DB0E4}">
      <dgm:prSet phldrT="[Text]" custT="1"/>
      <dgm:spPr/>
      <dgm:t>
        <a:bodyPr/>
        <a:lstStyle/>
        <a:p>
          <a:r>
            <a:rPr lang="en-SG" sz="2400" b="1" dirty="0">
              <a:solidFill>
                <a:srgbClr val="FF0000"/>
              </a:solidFill>
            </a:rPr>
            <a:t>Data Preparation </a:t>
          </a:r>
        </a:p>
      </dgm:t>
    </dgm:pt>
    <dgm:pt modelId="{4A375C3F-BACB-421C-A115-7A4DF6C55A43}" type="parTrans" cxnId="{018111F9-EE95-4597-BD41-368D92439814}">
      <dgm:prSet/>
      <dgm:spPr/>
      <dgm:t>
        <a:bodyPr/>
        <a:lstStyle/>
        <a:p>
          <a:endParaRPr lang="en-SG" sz="2400"/>
        </a:p>
      </dgm:t>
    </dgm:pt>
    <dgm:pt modelId="{89292855-E7AD-4B34-A8F4-84DE76D98934}" type="sibTrans" cxnId="{018111F9-EE95-4597-BD41-368D92439814}">
      <dgm:prSet custT="1"/>
      <dgm:spPr/>
      <dgm:t>
        <a:bodyPr/>
        <a:lstStyle/>
        <a:p>
          <a:endParaRPr lang="en-SG" sz="1600"/>
        </a:p>
      </dgm:t>
    </dgm:pt>
    <dgm:pt modelId="{CEC953CB-F69B-4557-B5B4-77EDA930AD89}">
      <dgm:prSet phldrT="[Text]" custT="1"/>
      <dgm:spPr/>
      <dgm:t>
        <a:bodyPr/>
        <a:lstStyle/>
        <a:p>
          <a:r>
            <a:rPr lang="en-SG" sz="2400" dirty="0"/>
            <a:t>Data Splitting (Train/Test)</a:t>
          </a:r>
        </a:p>
      </dgm:t>
    </dgm:pt>
    <dgm:pt modelId="{C78034D3-172F-4D6B-BA50-AEC7087BB42A}" type="parTrans" cxnId="{213890D4-68C4-4E06-86E9-429B4C60773D}">
      <dgm:prSet/>
      <dgm:spPr/>
      <dgm:t>
        <a:bodyPr/>
        <a:lstStyle/>
        <a:p>
          <a:endParaRPr lang="en-SG" sz="2400"/>
        </a:p>
      </dgm:t>
    </dgm:pt>
    <dgm:pt modelId="{62FD9AC1-0997-4318-8C1A-EDA9DE597075}" type="sibTrans" cxnId="{213890D4-68C4-4E06-86E9-429B4C60773D}">
      <dgm:prSet custT="1"/>
      <dgm:spPr/>
      <dgm:t>
        <a:bodyPr/>
        <a:lstStyle/>
        <a:p>
          <a:endParaRPr lang="en-SG" sz="1600"/>
        </a:p>
      </dgm:t>
    </dgm:pt>
    <dgm:pt modelId="{C839B40A-F8E1-4668-BD67-CF109AD9A8A2}">
      <dgm:prSet phldrT="[Text]" custT="1"/>
      <dgm:spPr/>
      <dgm:t>
        <a:bodyPr/>
        <a:lstStyle/>
        <a:p>
          <a:r>
            <a:rPr lang="en-SG" sz="2400" dirty="0"/>
            <a:t>Model Training</a:t>
          </a:r>
        </a:p>
      </dgm:t>
    </dgm:pt>
    <dgm:pt modelId="{BF9C8266-3A83-4C3C-9C92-AA78AE2AE8B1}" type="parTrans" cxnId="{E66FF346-F326-4F19-A3E7-10631E429260}">
      <dgm:prSet/>
      <dgm:spPr/>
      <dgm:t>
        <a:bodyPr/>
        <a:lstStyle/>
        <a:p>
          <a:endParaRPr lang="en-SG" sz="2400"/>
        </a:p>
      </dgm:t>
    </dgm:pt>
    <dgm:pt modelId="{83BE1E90-523E-4D23-9B43-B88DE5B53BA5}" type="sibTrans" cxnId="{E66FF346-F326-4F19-A3E7-10631E429260}">
      <dgm:prSet custT="1"/>
      <dgm:spPr/>
      <dgm:t>
        <a:bodyPr/>
        <a:lstStyle/>
        <a:p>
          <a:endParaRPr lang="en-SG" sz="1600"/>
        </a:p>
      </dgm:t>
    </dgm:pt>
    <dgm:pt modelId="{D5804D63-33AF-47C5-AD69-0CE282F0F10F}">
      <dgm:prSet phldrT="[Text]" custT="1"/>
      <dgm:spPr/>
      <dgm:t>
        <a:bodyPr/>
        <a:lstStyle/>
        <a:p>
          <a:r>
            <a:rPr lang="en-SG" sz="2400" dirty="0"/>
            <a:t>Model Evaluation </a:t>
          </a:r>
        </a:p>
      </dgm:t>
    </dgm:pt>
    <dgm:pt modelId="{8CD240CA-242E-40B7-B282-4529B1D888D8}" type="parTrans" cxnId="{1E36EF96-C4F1-4E90-80A5-EB614F0CD215}">
      <dgm:prSet/>
      <dgm:spPr/>
      <dgm:t>
        <a:bodyPr/>
        <a:lstStyle/>
        <a:p>
          <a:endParaRPr lang="en-SG" sz="2400"/>
        </a:p>
      </dgm:t>
    </dgm:pt>
    <dgm:pt modelId="{F5549FCD-808D-4C28-A540-DE8897C9F667}" type="sibTrans" cxnId="{1E36EF96-C4F1-4E90-80A5-EB614F0CD215}">
      <dgm:prSet/>
      <dgm:spPr/>
      <dgm:t>
        <a:bodyPr/>
        <a:lstStyle/>
        <a:p>
          <a:endParaRPr lang="en-SG" sz="2400"/>
        </a:p>
      </dgm:t>
    </dgm:pt>
    <dgm:pt modelId="{850D9EC7-01CC-4A58-8FCC-BD3A1A9ED660}" type="pres">
      <dgm:prSet presAssocID="{B0AD92F6-05BF-4863-9FB2-3BE4AA4E0449}" presName="linearFlow" presStyleCnt="0">
        <dgm:presLayoutVars>
          <dgm:resizeHandles val="exact"/>
        </dgm:presLayoutVars>
      </dgm:prSet>
      <dgm:spPr/>
    </dgm:pt>
    <dgm:pt modelId="{32291298-9865-4B55-8FD7-997F71ADA4C5}" type="pres">
      <dgm:prSet presAssocID="{E055BE64-3158-4FE8-ACFE-66914F4DB0E4}" presName="node" presStyleLbl="node1" presStyleIdx="0" presStyleCnt="4">
        <dgm:presLayoutVars>
          <dgm:bulletEnabled val="1"/>
        </dgm:presLayoutVars>
      </dgm:prSet>
      <dgm:spPr/>
    </dgm:pt>
    <dgm:pt modelId="{01AB9DDB-E556-4978-8D38-65DCD10DC14A}" type="pres">
      <dgm:prSet presAssocID="{89292855-E7AD-4B34-A8F4-84DE76D98934}" presName="sibTrans" presStyleLbl="sibTrans2D1" presStyleIdx="0" presStyleCnt="3"/>
      <dgm:spPr/>
    </dgm:pt>
    <dgm:pt modelId="{D2561A1F-D82D-418C-B4B0-316E4682F648}" type="pres">
      <dgm:prSet presAssocID="{89292855-E7AD-4B34-A8F4-84DE76D98934}" presName="connectorText" presStyleLbl="sibTrans2D1" presStyleIdx="0" presStyleCnt="3"/>
      <dgm:spPr/>
    </dgm:pt>
    <dgm:pt modelId="{4024CC11-AA76-44F6-A84C-2457692F355F}" type="pres">
      <dgm:prSet presAssocID="{CEC953CB-F69B-4557-B5B4-77EDA930AD89}" presName="node" presStyleLbl="node1" presStyleIdx="1" presStyleCnt="4">
        <dgm:presLayoutVars>
          <dgm:bulletEnabled val="1"/>
        </dgm:presLayoutVars>
      </dgm:prSet>
      <dgm:spPr/>
    </dgm:pt>
    <dgm:pt modelId="{6B395E93-7E29-46F8-A926-B0DD0E573C13}" type="pres">
      <dgm:prSet presAssocID="{62FD9AC1-0997-4318-8C1A-EDA9DE597075}" presName="sibTrans" presStyleLbl="sibTrans2D1" presStyleIdx="1" presStyleCnt="3"/>
      <dgm:spPr/>
    </dgm:pt>
    <dgm:pt modelId="{37C08CBB-E30F-4080-BC87-70537F0BD4BC}" type="pres">
      <dgm:prSet presAssocID="{62FD9AC1-0997-4318-8C1A-EDA9DE597075}" presName="connectorText" presStyleLbl="sibTrans2D1" presStyleIdx="1" presStyleCnt="3"/>
      <dgm:spPr/>
    </dgm:pt>
    <dgm:pt modelId="{16501DB5-C3B8-431A-82C8-6EF0E4834FDA}" type="pres">
      <dgm:prSet presAssocID="{C839B40A-F8E1-4668-BD67-CF109AD9A8A2}" presName="node" presStyleLbl="node1" presStyleIdx="2" presStyleCnt="4">
        <dgm:presLayoutVars>
          <dgm:bulletEnabled val="1"/>
        </dgm:presLayoutVars>
      </dgm:prSet>
      <dgm:spPr/>
    </dgm:pt>
    <dgm:pt modelId="{E501024C-3BC7-4D07-BE63-05F6C3364CA6}" type="pres">
      <dgm:prSet presAssocID="{83BE1E90-523E-4D23-9B43-B88DE5B53BA5}" presName="sibTrans" presStyleLbl="sibTrans2D1" presStyleIdx="2" presStyleCnt="3"/>
      <dgm:spPr/>
    </dgm:pt>
    <dgm:pt modelId="{9FEC6BA9-1736-4C7B-8119-934AE66CB5B7}" type="pres">
      <dgm:prSet presAssocID="{83BE1E90-523E-4D23-9B43-B88DE5B53BA5}" presName="connectorText" presStyleLbl="sibTrans2D1" presStyleIdx="2" presStyleCnt="3"/>
      <dgm:spPr/>
    </dgm:pt>
    <dgm:pt modelId="{C3B56102-0117-4AC3-9210-80C2555A10E3}" type="pres">
      <dgm:prSet presAssocID="{D5804D63-33AF-47C5-AD69-0CE282F0F10F}" presName="node" presStyleLbl="node1" presStyleIdx="3" presStyleCnt="4">
        <dgm:presLayoutVars>
          <dgm:bulletEnabled val="1"/>
        </dgm:presLayoutVars>
      </dgm:prSet>
      <dgm:spPr/>
    </dgm:pt>
  </dgm:ptLst>
  <dgm:cxnLst>
    <dgm:cxn modelId="{77776E0C-3837-4272-B48A-9D185E9B511E}" type="presOf" srcId="{C839B40A-F8E1-4668-BD67-CF109AD9A8A2}" destId="{16501DB5-C3B8-431A-82C8-6EF0E4834FDA}" srcOrd="0" destOrd="0" presId="urn:microsoft.com/office/officeart/2005/8/layout/process2"/>
    <dgm:cxn modelId="{B19CD10E-82EF-4B01-9502-30BAD218637E}" type="presOf" srcId="{B0AD92F6-05BF-4863-9FB2-3BE4AA4E0449}" destId="{850D9EC7-01CC-4A58-8FCC-BD3A1A9ED660}" srcOrd="0" destOrd="0" presId="urn:microsoft.com/office/officeart/2005/8/layout/process2"/>
    <dgm:cxn modelId="{6EDDF91F-E546-4F90-AD11-899EB369EC23}" type="presOf" srcId="{62FD9AC1-0997-4318-8C1A-EDA9DE597075}" destId="{6B395E93-7E29-46F8-A926-B0DD0E573C13}" srcOrd="0" destOrd="0" presId="urn:microsoft.com/office/officeart/2005/8/layout/process2"/>
    <dgm:cxn modelId="{E5A4AC22-655E-4BC8-B624-66919334FC1A}" type="presOf" srcId="{89292855-E7AD-4B34-A8F4-84DE76D98934}" destId="{01AB9DDB-E556-4978-8D38-65DCD10DC14A}" srcOrd="0" destOrd="0" presId="urn:microsoft.com/office/officeart/2005/8/layout/process2"/>
    <dgm:cxn modelId="{EC73FB39-025A-4727-ACDB-4A5FFF0CAD68}" type="presOf" srcId="{CEC953CB-F69B-4557-B5B4-77EDA930AD89}" destId="{4024CC11-AA76-44F6-A84C-2457692F355F}" srcOrd="0" destOrd="0" presId="urn:microsoft.com/office/officeart/2005/8/layout/process2"/>
    <dgm:cxn modelId="{E66FF346-F326-4F19-A3E7-10631E429260}" srcId="{B0AD92F6-05BF-4863-9FB2-3BE4AA4E0449}" destId="{C839B40A-F8E1-4668-BD67-CF109AD9A8A2}" srcOrd="2" destOrd="0" parTransId="{BF9C8266-3A83-4C3C-9C92-AA78AE2AE8B1}" sibTransId="{83BE1E90-523E-4D23-9B43-B88DE5B53BA5}"/>
    <dgm:cxn modelId="{1E36EF96-C4F1-4E90-80A5-EB614F0CD215}" srcId="{B0AD92F6-05BF-4863-9FB2-3BE4AA4E0449}" destId="{D5804D63-33AF-47C5-AD69-0CE282F0F10F}" srcOrd="3" destOrd="0" parTransId="{8CD240CA-242E-40B7-B282-4529B1D888D8}" sibTransId="{F5549FCD-808D-4C28-A540-DE8897C9F667}"/>
    <dgm:cxn modelId="{73A85A99-1541-4F05-BE10-D85AD09A922F}" type="presOf" srcId="{E055BE64-3158-4FE8-ACFE-66914F4DB0E4}" destId="{32291298-9865-4B55-8FD7-997F71ADA4C5}" srcOrd="0" destOrd="0" presId="urn:microsoft.com/office/officeart/2005/8/layout/process2"/>
    <dgm:cxn modelId="{0DA7DAC2-3560-4A72-B859-7B2D41AEB9D5}" type="presOf" srcId="{83BE1E90-523E-4D23-9B43-B88DE5B53BA5}" destId="{E501024C-3BC7-4D07-BE63-05F6C3364CA6}" srcOrd="0" destOrd="0" presId="urn:microsoft.com/office/officeart/2005/8/layout/process2"/>
    <dgm:cxn modelId="{213890D4-68C4-4E06-86E9-429B4C60773D}" srcId="{B0AD92F6-05BF-4863-9FB2-3BE4AA4E0449}" destId="{CEC953CB-F69B-4557-B5B4-77EDA930AD89}" srcOrd="1" destOrd="0" parTransId="{C78034D3-172F-4D6B-BA50-AEC7087BB42A}" sibTransId="{62FD9AC1-0997-4318-8C1A-EDA9DE597075}"/>
    <dgm:cxn modelId="{5AE02CDF-832A-4996-BBA4-4A88BC304CCC}" type="presOf" srcId="{83BE1E90-523E-4D23-9B43-B88DE5B53BA5}" destId="{9FEC6BA9-1736-4C7B-8119-934AE66CB5B7}" srcOrd="1" destOrd="0" presId="urn:microsoft.com/office/officeart/2005/8/layout/process2"/>
    <dgm:cxn modelId="{9C16FAE9-9C2A-43DC-A475-DC39B4D3538B}" type="presOf" srcId="{62FD9AC1-0997-4318-8C1A-EDA9DE597075}" destId="{37C08CBB-E30F-4080-BC87-70537F0BD4BC}" srcOrd="1" destOrd="0" presId="urn:microsoft.com/office/officeart/2005/8/layout/process2"/>
    <dgm:cxn modelId="{E01F0CED-90CD-4BC7-A24F-3002F2E689D8}" type="presOf" srcId="{D5804D63-33AF-47C5-AD69-0CE282F0F10F}" destId="{C3B56102-0117-4AC3-9210-80C2555A10E3}" srcOrd="0" destOrd="0" presId="urn:microsoft.com/office/officeart/2005/8/layout/process2"/>
    <dgm:cxn modelId="{0541D9F6-C027-46F2-AE59-D85AECAF9376}" type="presOf" srcId="{89292855-E7AD-4B34-A8F4-84DE76D98934}" destId="{D2561A1F-D82D-418C-B4B0-316E4682F648}" srcOrd="1" destOrd="0" presId="urn:microsoft.com/office/officeart/2005/8/layout/process2"/>
    <dgm:cxn modelId="{018111F9-EE95-4597-BD41-368D92439814}" srcId="{B0AD92F6-05BF-4863-9FB2-3BE4AA4E0449}" destId="{E055BE64-3158-4FE8-ACFE-66914F4DB0E4}" srcOrd="0" destOrd="0" parTransId="{4A375C3F-BACB-421C-A115-7A4DF6C55A43}" sibTransId="{89292855-E7AD-4B34-A8F4-84DE76D98934}"/>
    <dgm:cxn modelId="{5C73CA94-F225-4431-A277-74C76EC208AE}" type="presParOf" srcId="{850D9EC7-01CC-4A58-8FCC-BD3A1A9ED660}" destId="{32291298-9865-4B55-8FD7-997F71ADA4C5}" srcOrd="0" destOrd="0" presId="urn:microsoft.com/office/officeart/2005/8/layout/process2"/>
    <dgm:cxn modelId="{45A22867-E757-4A24-94FD-1AD2D6D06883}" type="presParOf" srcId="{850D9EC7-01CC-4A58-8FCC-BD3A1A9ED660}" destId="{01AB9DDB-E556-4978-8D38-65DCD10DC14A}" srcOrd="1" destOrd="0" presId="urn:microsoft.com/office/officeart/2005/8/layout/process2"/>
    <dgm:cxn modelId="{87116E31-8166-4901-9EBF-462CA80EDA33}" type="presParOf" srcId="{01AB9DDB-E556-4978-8D38-65DCD10DC14A}" destId="{D2561A1F-D82D-418C-B4B0-316E4682F648}" srcOrd="0" destOrd="0" presId="urn:microsoft.com/office/officeart/2005/8/layout/process2"/>
    <dgm:cxn modelId="{23914C85-2CDB-4649-8972-3119F48AFDC1}" type="presParOf" srcId="{850D9EC7-01CC-4A58-8FCC-BD3A1A9ED660}" destId="{4024CC11-AA76-44F6-A84C-2457692F355F}" srcOrd="2" destOrd="0" presId="urn:microsoft.com/office/officeart/2005/8/layout/process2"/>
    <dgm:cxn modelId="{A7FA68AD-A786-45EC-A5C6-346EA4A08928}" type="presParOf" srcId="{850D9EC7-01CC-4A58-8FCC-BD3A1A9ED660}" destId="{6B395E93-7E29-46F8-A926-B0DD0E573C13}" srcOrd="3" destOrd="0" presId="urn:microsoft.com/office/officeart/2005/8/layout/process2"/>
    <dgm:cxn modelId="{56397595-E309-4050-8A98-21C8FEA66AE5}" type="presParOf" srcId="{6B395E93-7E29-46F8-A926-B0DD0E573C13}" destId="{37C08CBB-E30F-4080-BC87-70537F0BD4BC}" srcOrd="0" destOrd="0" presId="urn:microsoft.com/office/officeart/2005/8/layout/process2"/>
    <dgm:cxn modelId="{6DFE44CE-6512-4CB3-B38A-2FABBE48CEF3}" type="presParOf" srcId="{850D9EC7-01CC-4A58-8FCC-BD3A1A9ED660}" destId="{16501DB5-C3B8-431A-82C8-6EF0E4834FDA}" srcOrd="4" destOrd="0" presId="urn:microsoft.com/office/officeart/2005/8/layout/process2"/>
    <dgm:cxn modelId="{5B295F21-9A5F-4AA2-8EC9-4D116FC6EF0C}" type="presParOf" srcId="{850D9EC7-01CC-4A58-8FCC-BD3A1A9ED660}" destId="{E501024C-3BC7-4D07-BE63-05F6C3364CA6}" srcOrd="5" destOrd="0" presId="urn:microsoft.com/office/officeart/2005/8/layout/process2"/>
    <dgm:cxn modelId="{7B1D0BFA-8009-473B-80E0-168BFB7547C4}" type="presParOf" srcId="{E501024C-3BC7-4D07-BE63-05F6C3364CA6}" destId="{9FEC6BA9-1736-4C7B-8119-934AE66CB5B7}" srcOrd="0" destOrd="0" presId="urn:microsoft.com/office/officeart/2005/8/layout/process2"/>
    <dgm:cxn modelId="{68ED8B01-7F9D-4394-84DF-385C021FDA58}" type="presParOf" srcId="{850D9EC7-01CC-4A58-8FCC-BD3A1A9ED660}" destId="{C3B56102-0117-4AC3-9210-80C2555A10E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A0246-161D-426C-A673-573D9C70F861}">
      <dsp:nvSpPr>
        <dsp:cNvPr id="0" name=""/>
        <dsp:cNvSpPr/>
      </dsp:nvSpPr>
      <dsp:spPr>
        <a:xfrm>
          <a:off x="9802522" y="1810399"/>
          <a:ext cx="1806995" cy="1806651"/>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6F65-2C8F-423C-A133-F0461EB7A323}">
      <dsp:nvSpPr>
        <dsp:cNvPr id="0" name=""/>
        <dsp:cNvSpPr/>
      </dsp:nvSpPr>
      <dsp:spPr>
        <a:xfrm>
          <a:off x="9863368"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2023/2024</a:t>
          </a:r>
        </a:p>
        <a:p>
          <a:pPr marL="0" lvl="0" indent="0" algn="ctr" defTabSz="844550">
            <a:lnSpc>
              <a:spcPct val="90000"/>
            </a:lnSpc>
            <a:spcBef>
              <a:spcPct val="0"/>
            </a:spcBef>
            <a:spcAft>
              <a:spcPct val="35000"/>
            </a:spcAft>
            <a:buNone/>
          </a:pPr>
          <a:r>
            <a:rPr lang="en-MY" sz="1900" kern="1200" dirty="0"/>
            <a:t>(6</a:t>
          </a:r>
          <a:r>
            <a:rPr lang="en-MY" sz="1900" kern="1200" baseline="30000" dirty="0"/>
            <a:t>th</a:t>
          </a:r>
          <a:r>
            <a:rPr lang="en-MY" sz="1900" kern="1200" dirty="0"/>
            <a:t> </a:t>
          </a:r>
          <a:r>
            <a:rPr lang="en-MY" sz="1900" kern="1200" dirty="0" err="1"/>
            <a:t>sem</a:t>
          </a:r>
          <a:r>
            <a:rPr lang="en-MY" sz="1900" kern="1200" dirty="0"/>
            <a:t>)</a:t>
          </a:r>
        </a:p>
      </dsp:txBody>
      <dsp:txXfrm>
        <a:off x="10104453" y="2111560"/>
        <a:ext cx="1204280" cy="1204328"/>
      </dsp:txXfrm>
    </dsp:sp>
    <dsp:sp modelId="{A3465F05-27EF-4BDF-A5AF-681E0F2FB50D}">
      <dsp:nvSpPr>
        <dsp:cNvPr id="0" name=""/>
        <dsp:cNvSpPr/>
      </dsp:nvSpPr>
      <dsp:spPr>
        <a:xfrm rot="2700000">
          <a:off x="7935957"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4B728B-FCE1-4831-8251-C92951C78F7B}">
      <dsp:nvSpPr>
        <dsp:cNvPr id="0" name=""/>
        <dsp:cNvSpPr/>
      </dsp:nvSpPr>
      <dsp:spPr>
        <a:xfrm>
          <a:off x="7996675"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2023/2024</a:t>
          </a:r>
        </a:p>
        <a:p>
          <a:pPr marL="0" lvl="0" indent="0" algn="ctr" defTabSz="844550">
            <a:lnSpc>
              <a:spcPct val="90000"/>
            </a:lnSpc>
            <a:spcBef>
              <a:spcPct val="0"/>
            </a:spcBef>
            <a:spcAft>
              <a:spcPct val="35000"/>
            </a:spcAft>
            <a:buNone/>
          </a:pPr>
          <a:r>
            <a:rPr lang="en-MY" sz="1900" kern="1200" dirty="0"/>
            <a:t>(5</a:t>
          </a:r>
          <a:r>
            <a:rPr lang="en-MY" sz="1900" kern="1200" baseline="30000" dirty="0"/>
            <a:t>th</a:t>
          </a:r>
          <a:r>
            <a:rPr lang="en-MY" sz="1900" kern="1200" dirty="0"/>
            <a:t> </a:t>
          </a:r>
          <a:r>
            <a:rPr lang="en-MY" sz="1900" kern="1200" dirty="0" err="1"/>
            <a:t>sem</a:t>
          </a:r>
          <a:r>
            <a:rPr lang="en-MY" sz="1900" kern="1200" dirty="0"/>
            <a:t>)</a:t>
          </a:r>
        </a:p>
      </dsp:txBody>
      <dsp:txXfrm>
        <a:off x="8237761" y="2111560"/>
        <a:ext cx="1204280" cy="1204328"/>
      </dsp:txXfrm>
    </dsp:sp>
    <dsp:sp modelId="{3329BFD6-D68D-4AF0-832F-0D592BD00E28}">
      <dsp:nvSpPr>
        <dsp:cNvPr id="0" name=""/>
        <dsp:cNvSpPr/>
      </dsp:nvSpPr>
      <dsp:spPr>
        <a:xfrm rot="2700000">
          <a:off x="6069264"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3F373-028E-4643-A4DB-45578C3004DB}">
      <dsp:nvSpPr>
        <dsp:cNvPr id="0" name=""/>
        <dsp:cNvSpPr/>
      </dsp:nvSpPr>
      <dsp:spPr>
        <a:xfrm>
          <a:off x="6129982"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2022/2023</a:t>
          </a:r>
        </a:p>
        <a:p>
          <a:pPr marL="0" lvl="0" indent="0" algn="ctr" defTabSz="844550">
            <a:lnSpc>
              <a:spcPct val="90000"/>
            </a:lnSpc>
            <a:spcBef>
              <a:spcPct val="0"/>
            </a:spcBef>
            <a:spcAft>
              <a:spcPct val="35000"/>
            </a:spcAft>
            <a:buNone/>
          </a:pPr>
          <a:r>
            <a:rPr lang="en-MY" sz="1900" kern="1200" dirty="0"/>
            <a:t>(4</a:t>
          </a:r>
          <a:r>
            <a:rPr lang="en-MY" sz="1900" kern="1200" baseline="30000" dirty="0"/>
            <a:t>th</a:t>
          </a:r>
          <a:r>
            <a:rPr lang="en-MY" sz="1900" kern="1200" dirty="0"/>
            <a:t> </a:t>
          </a:r>
          <a:r>
            <a:rPr lang="en-MY" sz="1900" kern="1200" dirty="0" err="1"/>
            <a:t>sem</a:t>
          </a:r>
          <a:r>
            <a:rPr lang="en-MY" sz="1900" kern="1200" dirty="0"/>
            <a:t>)</a:t>
          </a:r>
        </a:p>
      </dsp:txBody>
      <dsp:txXfrm>
        <a:off x="6371068" y="2111560"/>
        <a:ext cx="1204280" cy="1204328"/>
      </dsp:txXfrm>
    </dsp:sp>
    <dsp:sp modelId="{736A8B11-EC66-4AC2-A8D5-1B17BF395F71}">
      <dsp:nvSpPr>
        <dsp:cNvPr id="0" name=""/>
        <dsp:cNvSpPr/>
      </dsp:nvSpPr>
      <dsp:spPr>
        <a:xfrm rot="2700000">
          <a:off x="4202571"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CE7A2-3022-4652-A28E-458516DFE945}">
      <dsp:nvSpPr>
        <dsp:cNvPr id="0" name=""/>
        <dsp:cNvSpPr/>
      </dsp:nvSpPr>
      <dsp:spPr>
        <a:xfrm>
          <a:off x="4263289"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2022/2023</a:t>
          </a:r>
        </a:p>
        <a:p>
          <a:pPr marL="0" lvl="0" indent="0" algn="ctr" defTabSz="844550">
            <a:lnSpc>
              <a:spcPct val="90000"/>
            </a:lnSpc>
            <a:spcBef>
              <a:spcPct val="0"/>
            </a:spcBef>
            <a:spcAft>
              <a:spcPct val="35000"/>
            </a:spcAft>
            <a:buNone/>
          </a:pPr>
          <a:r>
            <a:rPr lang="en-MY" sz="1900" kern="1200" dirty="0"/>
            <a:t>(3</a:t>
          </a:r>
          <a:r>
            <a:rPr lang="en-MY" sz="1900" kern="1200" baseline="30000" dirty="0"/>
            <a:t>rd</a:t>
          </a:r>
          <a:r>
            <a:rPr lang="en-MY" sz="1900" kern="1200" dirty="0"/>
            <a:t> </a:t>
          </a:r>
          <a:r>
            <a:rPr lang="en-MY" sz="1900" kern="1200" dirty="0" err="1"/>
            <a:t>sem</a:t>
          </a:r>
          <a:r>
            <a:rPr lang="en-MY" sz="1900" kern="1200" dirty="0"/>
            <a:t>)</a:t>
          </a:r>
        </a:p>
      </dsp:txBody>
      <dsp:txXfrm>
        <a:off x="4503227" y="2111560"/>
        <a:ext cx="1204280" cy="1204328"/>
      </dsp:txXfrm>
    </dsp:sp>
    <dsp:sp modelId="{B7F5E5C4-20EE-499B-8D02-16A0EDD01868}">
      <dsp:nvSpPr>
        <dsp:cNvPr id="0" name=""/>
        <dsp:cNvSpPr/>
      </dsp:nvSpPr>
      <dsp:spPr>
        <a:xfrm rot="2700000">
          <a:off x="2335878"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C0953-81C3-4966-9E73-B9576D1C3591}">
      <dsp:nvSpPr>
        <dsp:cNvPr id="0" name=""/>
        <dsp:cNvSpPr/>
      </dsp:nvSpPr>
      <dsp:spPr>
        <a:xfrm>
          <a:off x="2396597"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2021/2022</a:t>
          </a:r>
        </a:p>
        <a:p>
          <a:pPr marL="0" lvl="0" indent="0" algn="ctr" defTabSz="844550">
            <a:lnSpc>
              <a:spcPct val="90000"/>
            </a:lnSpc>
            <a:spcBef>
              <a:spcPct val="0"/>
            </a:spcBef>
            <a:spcAft>
              <a:spcPct val="35000"/>
            </a:spcAft>
            <a:buNone/>
          </a:pPr>
          <a:r>
            <a:rPr lang="en-MY" sz="1900" kern="1200" dirty="0"/>
            <a:t>(2</a:t>
          </a:r>
          <a:r>
            <a:rPr lang="en-MY" sz="1900" kern="1200" baseline="30000" dirty="0"/>
            <a:t>nd</a:t>
          </a:r>
          <a:r>
            <a:rPr lang="en-MY" sz="1900" kern="1200" dirty="0"/>
            <a:t> </a:t>
          </a:r>
          <a:r>
            <a:rPr lang="en-MY" sz="1900" kern="1200" dirty="0" err="1"/>
            <a:t>sem</a:t>
          </a:r>
          <a:r>
            <a:rPr lang="en-MY" sz="1900" kern="1200" dirty="0"/>
            <a:t>)</a:t>
          </a:r>
        </a:p>
      </dsp:txBody>
      <dsp:txXfrm>
        <a:off x="2636534" y="2111560"/>
        <a:ext cx="1204280" cy="1204328"/>
      </dsp:txXfrm>
    </dsp:sp>
    <dsp:sp modelId="{03008B8D-103F-41AA-88B8-356F4E450543}">
      <dsp:nvSpPr>
        <dsp:cNvPr id="0" name=""/>
        <dsp:cNvSpPr/>
      </dsp:nvSpPr>
      <dsp:spPr>
        <a:xfrm rot="2700000">
          <a:off x="469186"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2AB1A-6BB3-48DB-B29D-C3CDFB23AF4F}">
      <dsp:nvSpPr>
        <dsp:cNvPr id="0" name=""/>
        <dsp:cNvSpPr/>
      </dsp:nvSpPr>
      <dsp:spPr>
        <a:xfrm>
          <a:off x="528756" y="1870631"/>
          <a:ext cx="1686452" cy="1686187"/>
        </a:xfrm>
        <a:prstGeom prst="ellipse">
          <a:avLst/>
        </a:prstGeom>
        <a:solidFill>
          <a:srgbClr val="FFC000">
            <a:alpha val="90000"/>
          </a:srgb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1" kern="1200" dirty="0">
              <a:solidFill>
                <a:srgbClr val="FF0000"/>
              </a:solidFill>
            </a:rPr>
            <a:t>2021/2022</a:t>
          </a:r>
        </a:p>
        <a:p>
          <a:pPr marL="0" lvl="0" indent="0" algn="ctr" defTabSz="844550">
            <a:lnSpc>
              <a:spcPct val="90000"/>
            </a:lnSpc>
            <a:spcBef>
              <a:spcPct val="0"/>
            </a:spcBef>
            <a:spcAft>
              <a:spcPct val="35000"/>
            </a:spcAft>
            <a:buNone/>
          </a:pPr>
          <a:r>
            <a:rPr lang="en-MY" sz="1900" b="1" kern="1200" dirty="0">
              <a:solidFill>
                <a:srgbClr val="FF0000"/>
              </a:solidFill>
            </a:rPr>
            <a:t>(1</a:t>
          </a:r>
          <a:r>
            <a:rPr lang="en-MY" sz="1900" b="1" kern="1200" baseline="30000" dirty="0">
              <a:solidFill>
                <a:srgbClr val="FF0000"/>
              </a:solidFill>
            </a:rPr>
            <a:t>st</a:t>
          </a:r>
          <a:r>
            <a:rPr lang="en-MY" sz="1900" b="1" kern="1200" dirty="0">
              <a:solidFill>
                <a:srgbClr val="FF0000"/>
              </a:solidFill>
            </a:rPr>
            <a:t> </a:t>
          </a:r>
          <a:r>
            <a:rPr lang="en-MY" sz="1900" b="1" kern="1200" dirty="0" err="1">
              <a:solidFill>
                <a:srgbClr val="FF0000"/>
              </a:solidFill>
            </a:rPr>
            <a:t>sem</a:t>
          </a:r>
          <a:r>
            <a:rPr lang="en-MY" sz="1900" b="1" kern="1200" dirty="0">
              <a:solidFill>
                <a:srgbClr val="FF0000"/>
              </a:solidFill>
            </a:rPr>
            <a:t>)</a:t>
          </a:r>
        </a:p>
      </dsp:txBody>
      <dsp:txXfrm>
        <a:off x="769842" y="2111560"/>
        <a:ext cx="1204280" cy="12043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0" y="4753"/>
          <a:ext cx="2415907" cy="8836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0" kern="1200" dirty="0">
              <a:solidFill>
                <a:schemeClr val="bg1"/>
              </a:solidFill>
            </a:rPr>
            <a:t>Data Preparation </a:t>
          </a:r>
        </a:p>
      </dsp:txBody>
      <dsp:txXfrm>
        <a:off x="25881" y="30634"/>
        <a:ext cx="2364145" cy="831870"/>
      </dsp:txXfrm>
    </dsp:sp>
    <dsp:sp modelId="{01AB9DDB-E556-4978-8D38-65DCD10DC14A}">
      <dsp:nvSpPr>
        <dsp:cNvPr id="0" name=""/>
        <dsp:cNvSpPr/>
      </dsp:nvSpPr>
      <dsp:spPr>
        <a:xfrm rot="5400000">
          <a:off x="1042272" y="910476"/>
          <a:ext cx="331362" cy="397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88664" y="943612"/>
        <a:ext cx="238580" cy="231953"/>
      </dsp:txXfrm>
    </dsp:sp>
    <dsp:sp modelId="{4024CC11-AA76-44F6-A84C-2457692F355F}">
      <dsp:nvSpPr>
        <dsp:cNvPr id="0" name=""/>
        <dsp:cNvSpPr/>
      </dsp:nvSpPr>
      <dsp:spPr>
        <a:xfrm>
          <a:off x="0" y="1330201"/>
          <a:ext cx="2415907" cy="8836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1" kern="1200" dirty="0">
              <a:solidFill>
                <a:srgbClr val="FF0000"/>
              </a:solidFill>
            </a:rPr>
            <a:t>Data Splitting (Train/Test)</a:t>
          </a:r>
        </a:p>
      </dsp:txBody>
      <dsp:txXfrm>
        <a:off x="25881" y="1356082"/>
        <a:ext cx="2364145" cy="831870"/>
      </dsp:txXfrm>
    </dsp:sp>
    <dsp:sp modelId="{6B395E93-7E29-46F8-A926-B0DD0E573C13}">
      <dsp:nvSpPr>
        <dsp:cNvPr id="0" name=""/>
        <dsp:cNvSpPr/>
      </dsp:nvSpPr>
      <dsp:spPr>
        <a:xfrm rot="5400000">
          <a:off x="1042272" y="2235924"/>
          <a:ext cx="331362" cy="397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88664" y="2269060"/>
        <a:ext cx="238580" cy="231953"/>
      </dsp:txXfrm>
    </dsp:sp>
    <dsp:sp modelId="{16501DB5-C3B8-431A-82C8-6EF0E4834FDA}">
      <dsp:nvSpPr>
        <dsp:cNvPr id="0" name=""/>
        <dsp:cNvSpPr/>
      </dsp:nvSpPr>
      <dsp:spPr>
        <a:xfrm>
          <a:off x="0" y="2655649"/>
          <a:ext cx="2415907" cy="8836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Training</a:t>
          </a:r>
        </a:p>
      </dsp:txBody>
      <dsp:txXfrm>
        <a:off x="25881" y="2681530"/>
        <a:ext cx="2364145" cy="831870"/>
      </dsp:txXfrm>
    </dsp:sp>
    <dsp:sp modelId="{E501024C-3BC7-4D07-BE63-05F6C3364CA6}">
      <dsp:nvSpPr>
        <dsp:cNvPr id="0" name=""/>
        <dsp:cNvSpPr/>
      </dsp:nvSpPr>
      <dsp:spPr>
        <a:xfrm rot="5400000">
          <a:off x="1042272" y="3561372"/>
          <a:ext cx="331362" cy="397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88664" y="3594508"/>
        <a:ext cx="238580" cy="231953"/>
      </dsp:txXfrm>
    </dsp:sp>
    <dsp:sp modelId="{C3B56102-0117-4AC3-9210-80C2555A10E3}">
      <dsp:nvSpPr>
        <dsp:cNvPr id="0" name=""/>
        <dsp:cNvSpPr/>
      </dsp:nvSpPr>
      <dsp:spPr>
        <a:xfrm>
          <a:off x="0" y="3981097"/>
          <a:ext cx="2415907" cy="8836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Evaluation </a:t>
          </a:r>
        </a:p>
      </dsp:txBody>
      <dsp:txXfrm>
        <a:off x="25881" y="4006978"/>
        <a:ext cx="2364145" cy="8318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0" y="4687"/>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0" kern="1200" dirty="0">
              <a:solidFill>
                <a:schemeClr val="bg1"/>
              </a:solidFill>
            </a:rPr>
            <a:t>Data Preparation </a:t>
          </a:r>
        </a:p>
      </dsp:txBody>
      <dsp:txXfrm>
        <a:off x="25523" y="30210"/>
        <a:ext cx="2331473" cy="820374"/>
      </dsp:txXfrm>
    </dsp:sp>
    <dsp:sp modelId="{01AB9DDB-E556-4978-8D38-65DCD10DC14A}">
      <dsp:nvSpPr>
        <dsp:cNvPr id="0" name=""/>
        <dsp:cNvSpPr/>
      </dsp:nvSpPr>
      <dsp:spPr>
        <a:xfrm rot="5400000">
          <a:off x="1027868" y="897893"/>
          <a:ext cx="326782" cy="3921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73618" y="930572"/>
        <a:ext cx="235283" cy="228747"/>
      </dsp:txXfrm>
    </dsp:sp>
    <dsp:sp modelId="{4024CC11-AA76-44F6-A84C-2457692F355F}">
      <dsp:nvSpPr>
        <dsp:cNvPr id="0" name=""/>
        <dsp:cNvSpPr/>
      </dsp:nvSpPr>
      <dsp:spPr>
        <a:xfrm>
          <a:off x="0" y="1311817"/>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0" kern="1200" dirty="0">
              <a:solidFill>
                <a:schemeClr val="bg1"/>
              </a:solidFill>
            </a:rPr>
            <a:t>Data Splitting (Train/Test)</a:t>
          </a:r>
        </a:p>
      </dsp:txBody>
      <dsp:txXfrm>
        <a:off x="25523" y="1337340"/>
        <a:ext cx="2331473" cy="820374"/>
      </dsp:txXfrm>
    </dsp:sp>
    <dsp:sp modelId="{6B395E93-7E29-46F8-A926-B0DD0E573C13}">
      <dsp:nvSpPr>
        <dsp:cNvPr id="0" name=""/>
        <dsp:cNvSpPr/>
      </dsp:nvSpPr>
      <dsp:spPr>
        <a:xfrm rot="5400000">
          <a:off x="1027868" y="2205023"/>
          <a:ext cx="326782" cy="3921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73618" y="2237702"/>
        <a:ext cx="235283" cy="228747"/>
      </dsp:txXfrm>
    </dsp:sp>
    <dsp:sp modelId="{16501DB5-C3B8-431A-82C8-6EF0E4834FDA}">
      <dsp:nvSpPr>
        <dsp:cNvPr id="0" name=""/>
        <dsp:cNvSpPr/>
      </dsp:nvSpPr>
      <dsp:spPr>
        <a:xfrm>
          <a:off x="0" y="2618948"/>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1" kern="1200" dirty="0">
              <a:solidFill>
                <a:srgbClr val="FF0000"/>
              </a:solidFill>
            </a:rPr>
            <a:t>Model Training</a:t>
          </a:r>
        </a:p>
      </dsp:txBody>
      <dsp:txXfrm>
        <a:off x="25523" y="2644471"/>
        <a:ext cx="2331473" cy="820374"/>
      </dsp:txXfrm>
    </dsp:sp>
    <dsp:sp modelId="{E501024C-3BC7-4D07-BE63-05F6C3364CA6}">
      <dsp:nvSpPr>
        <dsp:cNvPr id="0" name=""/>
        <dsp:cNvSpPr/>
      </dsp:nvSpPr>
      <dsp:spPr>
        <a:xfrm rot="5400000">
          <a:off x="1027868" y="3512154"/>
          <a:ext cx="326782" cy="3921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73618" y="3544833"/>
        <a:ext cx="235283" cy="228747"/>
      </dsp:txXfrm>
    </dsp:sp>
    <dsp:sp modelId="{C3B56102-0117-4AC3-9210-80C2555A10E3}">
      <dsp:nvSpPr>
        <dsp:cNvPr id="0" name=""/>
        <dsp:cNvSpPr/>
      </dsp:nvSpPr>
      <dsp:spPr>
        <a:xfrm>
          <a:off x="0" y="3926079"/>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Evaluation </a:t>
          </a:r>
        </a:p>
      </dsp:txBody>
      <dsp:txXfrm>
        <a:off x="25523" y="3951602"/>
        <a:ext cx="2331473" cy="8203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0" y="4687"/>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0" kern="1200" dirty="0">
              <a:solidFill>
                <a:schemeClr val="bg1"/>
              </a:solidFill>
            </a:rPr>
            <a:t>Data Preparation </a:t>
          </a:r>
        </a:p>
      </dsp:txBody>
      <dsp:txXfrm>
        <a:off x="25523" y="30210"/>
        <a:ext cx="2331473" cy="820374"/>
      </dsp:txXfrm>
    </dsp:sp>
    <dsp:sp modelId="{01AB9DDB-E556-4978-8D38-65DCD10DC14A}">
      <dsp:nvSpPr>
        <dsp:cNvPr id="0" name=""/>
        <dsp:cNvSpPr/>
      </dsp:nvSpPr>
      <dsp:spPr>
        <a:xfrm rot="5400000">
          <a:off x="1027868" y="897893"/>
          <a:ext cx="326782" cy="3921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73618" y="930572"/>
        <a:ext cx="235283" cy="228747"/>
      </dsp:txXfrm>
    </dsp:sp>
    <dsp:sp modelId="{4024CC11-AA76-44F6-A84C-2457692F355F}">
      <dsp:nvSpPr>
        <dsp:cNvPr id="0" name=""/>
        <dsp:cNvSpPr/>
      </dsp:nvSpPr>
      <dsp:spPr>
        <a:xfrm>
          <a:off x="0" y="1311817"/>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0" kern="1200" dirty="0">
              <a:solidFill>
                <a:schemeClr val="bg1"/>
              </a:solidFill>
            </a:rPr>
            <a:t>Data Splitting (Train/Test)</a:t>
          </a:r>
        </a:p>
      </dsp:txBody>
      <dsp:txXfrm>
        <a:off x="25523" y="1337340"/>
        <a:ext cx="2331473" cy="820374"/>
      </dsp:txXfrm>
    </dsp:sp>
    <dsp:sp modelId="{6B395E93-7E29-46F8-A926-B0DD0E573C13}">
      <dsp:nvSpPr>
        <dsp:cNvPr id="0" name=""/>
        <dsp:cNvSpPr/>
      </dsp:nvSpPr>
      <dsp:spPr>
        <a:xfrm rot="5400000">
          <a:off x="1027868" y="2205023"/>
          <a:ext cx="326782" cy="3921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73618" y="2237702"/>
        <a:ext cx="235283" cy="228747"/>
      </dsp:txXfrm>
    </dsp:sp>
    <dsp:sp modelId="{16501DB5-C3B8-431A-82C8-6EF0E4834FDA}">
      <dsp:nvSpPr>
        <dsp:cNvPr id="0" name=""/>
        <dsp:cNvSpPr/>
      </dsp:nvSpPr>
      <dsp:spPr>
        <a:xfrm>
          <a:off x="0" y="2618948"/>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Training</a:t>
          </a:r>
        </a:p>
      </dsp:txBody>
      <dsp:txXfrm>
        <a:off x="25523" y="2644471"/>
        <a:ext cx="2331473" cy="820374"/>
      </dsp:txXfrm>
    </dsp:sp>
    <dsp:sp modelId="{E501024C-3BC7-4D07-BE63-05F6C3364CA6}">
      <dsp:nvSpPr>
        <dsp:cNvPr id="0" name=""/>
        <dsp:cNvSpPr/>
      </dsp:nvSpPr>
      <dsp:spPr>
        <a:xfrm rot="5400000">
          <a:off x="1027868" y="3512154"/>
          <a:ext cx="326782" cy="3921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73618" y="3544833"/>
        <a:ext cx="235283" cy="228747"/>
      </dsp:txXfrm>
    </dsp:sp>
    <dsp:sp modelId="{C3B56102-0117-4AC3-9210-80C2555A10E3}">
      <dsp:nvSpPr>
        <dsp:cNvPr id="0" name=""/>
        <dsp:cNvSpPr/>
      </dsp:nvSpPr>
      <dsp:spPr>
        <a:xfrm>
          <a:off x="0" y="3926079"/>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1" kern="1200" dirty="0">
              <a:solidFill>
                <a:srgbClr val="FF0000"/>
              </a:solidFill>
            </a:rPr>
            <a:t>Model Evaluation </a:t>
          </a:r>
        </a:p>
      </dsp:txBody>
      <dsp:txXfrm>
        <a:off x="25523" y="3951602"/>
        <a:ext cx="2331473" cy="8203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0DA76-41BD-458A-ACB7-348AD427B296}">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49B9D-68F4-4052-812D-4655A9D7B5C2}">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63CBC6-908D-465A-9C45-9E7C990E757B}">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MY" sz="2500" kern="1200"/>
            <a:t>What is machine learning?</a:t>
          </a:r>
          <a:endParaRPr lang="en-US" sz="2500" kern="1200"/>
        </a:p>
      </dsp:txBody>
      <dsp:txXfrm>
        <a:off x="93445" y="3018902"/>
        <a:ext cx="3206250" cy="720000"/>
      </dsp:txXfrm>
    </dsp:sp>
    <dsp:sp modelId="{844F578D-D148-4BC5-B2D3-A53373636A1B}">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0ADE3-C7BD-4A69-B577-D52D7040A58D}">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5FF4B1-81FA-43FC-B2D6-DE9383CB16DD}">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MY" sz="2500" kern="1200"/>
            <a:t>Machine learning for beginners.</a:t>
          </a:r>
          <a:endParaRPr lang="en-US" sz="2500" kern="1200"/>
        </a:p>
      </dsp:txBody>
      <dsp:txXfrm>
        <a:off x="3860789" y="3018902"/>
        <a:ext cx="3206250" cy="720000"/>
      </dsp:txXfrm>
    </dsp:sp>
    <dsp:sp modelId="{E1D2EF15-32E9-4786-9FCF-4A9465112186}">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557A2-F99F-4A42-B0BF-87F3D9FD42DD}">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40A9F-0BF2-4462-85B2-BFD2EF85B6B1}">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MY" sz="2500" kern="1200"/>
            <a:t>Basics of machine learning.</a:t>
          </a:r>
          <a:endParaRPr lang="en-US" sz="2500" kern="1200"/>
        </a:p>
      </dsp:txBody>
      <dsp:txXfrm>
        <a:off x="7628133" y="3018902"/>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A0246-161D-426C-A673-573D9C70F861}">
      <dsp:nvSpPr>
        <dsp:cNvPr id="0" name=""/>
        <dsp:cNvSpPr/>
      </dsp:nvSpPr>
      <dsp:spPr>
        <a:xfrm>
          <a:off x="9802522" y="1810399"/>
          <a:ext cx="1806995" cy="1806651"/>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6F65-2C8F-423C-A133-F0461EB7A323}">
      <dsp:nvSpPr>
        <dsp:cNvPr id="0" name=""/>
        <dsp:cNvSpPr/>
      </dsp:nvSpPr>
      <dsp:spPr>
        <a:xfrm>
          <a:off x="9863368"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2023/2024</a:t>
          </a:r>
        </a:p>
        <a:p>
          <a:pPr marL="0" lvl="0" indent="0" algn="ctr" defTabSz="844550">
            <a:lnSpc>
              <a:spcPct val="90000"/>
            </a:lnSpc>
            <a:spcBef>
              <a:spcPct val="0"/>
            </a:spcBef>
            <a:spcAft>
              <a:spcPct val="35000"/>
            </a:spcAft>
            <a:buNone/>
          </a:pPr>
          <a:r>
            <a:rPr lang="en-MY" sz="1900" kern="1200" dirty="0"/>
            <a:t>(6</a:t>
          </a:r>
          <a:r>
            <a:rPr lang="en-MY" sz="1900" kern="1200" baseline="30000" dirty="0"/>
            <a:t>th</a:t>
          </a:r>
          <a:r>
            <a:rPr lang="en-MY" sz="1900" kern="1200" dirty="0"/>
            <a:t> </a:t>
          </a:r>
          <a:r>
            <a:rPr lang="en-MY" sz="1900" kern="1200" dirty="0" err="1"/>
            <a:t>sem</a:t>
          </a:r>
          <a:r>
            <a:rPr lang="en-MY" sz="1900" kern="1200" dirty="0"/>
            <a:t>)</a:t>
          </a:r>
        </a:p>
      </dsp:txBody>
      <dsp:txXfrm>
        <a:off x="10104453" y="2111560"/>
        <a:ext cx="1204280" cy="1204328"/>
      </dsp:txXfrm>
    </dsp:sp>
    <dsp:sp modelId="{A3465F05-27EF-4BDF-A5AF-681E0F2FB50D}">
      <dsp:nvSpPr>
        <dsp:cNvPr id="0" name=""/>
        <dsp:cNvSpPr/>
      </dsp:nvSpPr>
      <dsp:spPr>
        <a:xfrm rot="2700000">
          <a:off x="7935957"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4B728B-FCE1-4831-8251-C92951C78F7B}">
      <dsp:nvSpPr>
        <dsp:cNvPr id="0" name=""/>
        <dsp:cNvSpPr/>
      </dsp:nvSpPr>
      <dsp:spPr>
        <a:xfrm>
          <a:off x="7996675"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2023/2024</a:t>
          </a:r>
        </a:p>
        <a:p>
          <a:pPr marL="0" lvl="0" indent="0" algn="ctr" defTabSz="844550">
            <a:lnSpc>
              <a:spcPct val="90000"/>
            </a:lnSpc>
            <a:spcBef>
              <a:spcPct val="0"/>
            </a:spcBef>
            <a:spcAft>
              <a:spcPct val="35000"/>
            </a:spcAft>
            <a:buNone/>
          </a:pPr>
          <a:r>
            <a:rPr lang="en-MY" sz="1900" kern="1200" dirty="0"/>
            <a:t>(5</a:t>
          </a:r>
          <a:r>
            <a:rPr lang="en-MY" sz="1900" kern="1200" baseline="30000" dirty="0"/>
            <a:t>th</a:t>
          </a:r>
          <a:r>
            <a:rPr lang="en-MY" sz="1900" kern="1200" dirty="0"/>
            <a:t> </a:t>
          </a:r>
          <a:r>
            <a:rPr lang="en-MY" sz="1900" kern="1200" dirty="0" err="1"/>
            <a:t>sem</a:t>
          </a:r>
          <a:r>
            <a:rPr lang="en-MY" sz="1900" kern="1200" dirty="0"/>
            <a:t>)</a:t>
          </a:r>
        </a:p>
      </dsp:txBody>
      <dsp:txXfrm>
        <a:off x="8237761" y="2111560"/>
        <a:ext cx="1204280" cy="1204328"/>
      </dsp:txXfrm>
    </dsp:sp>
    <dsp:sp modelId="{3329BFD6-D68D-4AF0-832F-0D592BD00E28}">
      <dsp:nvSpPr>
        <dsp:cNvPr id="0" name=""/>
        <dsp:cNvSpPr/>
      </dsp:nvSpPr>
      <dsp:spPr>
        <a:xfrm rot="2700000">
          <a:off x="6069264"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3F373-028E-4643-A4DB-45578C3004DB}">
      <dsp:nvSpPr>
        <dsp:cNvPr id="0" name=""/>
        <dsp:cNvSpPr/>
      </dsp:nvSpPr>
      <dsp:spPr>
        <a:xfrm>
          <a:off x="6129982"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2022/2023</a:t>
          </a:r>
        </a:p>
        <a:p>
          <a:pPr marL="0" lvl="0" indent="0" algn="ctr" defTabSz="844550">
            <a:lnSpc>
              <a:spcPct val="90000"/>
            </a:lnSpc>
            <a:spcBef>
              <a:spcPct val="0"/>
            </a:spcBef>
            <a:spcAft>
              <a:spcPct val="35000"/>
            </a:spcAft>
            <a:buNone/>
          </a:pPr>
          <a:r>
            <a:rPr lang="en-MY" sz="1900" kern="1200" dirty="0"/>
            <a:t>(4</a:t>
          </a:r>
          <a:r>
            <a:rPr lang="en-MY" sz="1900" kern="1200" baseline="30000" dirty="0"/>
            <a:t>th</a:t>
          </a:r>
          <a:r>
            <a:rPr lang="en-MY" sz="1900" kern="1200" dirty="0"/>
            <a:t> </a:t>
          </a:r>
          <a:r>
            <a:rPr lang="en-MY" sz="1900" kern="1200" dirty="0" err="1"/>
            <a:t>sem</a:t>
          </a:r>
          <a:r>
            <a:rPr lang="en-MY" sz="1900" kern="1200" dirty="0"/>
            <a:t>)</a:t>
          </a:r>
        </a:p>
      </dsp:txBody>
      <dsp:txXfrm>
        <a:off x="6371068" y="2111560"/>
        <a:ext cx="1204280" cy="1204328"/>
      </dsp:txXfrm>
    </dsp:sp>
    <dsp:sp modelId="{736A8B11-EC66-4AC2-A8D5-1B17BF395F71}">
      <dsp:nvSpPr>
        <dsp:cNvPr id="0" name=""/>
        <dsp:cNvSpPr/>
      </dsp:nvSpPr>
      <dsp:spPr>
        <a:xfrm rot="2700000">
          <a:off x="4202571"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CE7A2-3022-4652-A28E-458516DFE945}">
      <dsp:nvSpPr>
        <dsp:cNvPr id="0" name=""/>
        <dsp:cNvSpPr/>
      </dsp:nvSpPr>
      <dsp:spPr>
        <a:xfrm>
          <a:off x="4263289" y="1870631"/>
          <a:ext cx="1686452" cy="1686187"/>
        </a:xfrm>
        <a:prstGeom prst="ellipse">
          <a:avLst/>
        </a:prstGeom>
        <a:solidFill>
          <a:srgbClr val="FFC000"/>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1" kern="1200" dirty="0">
              <a:solidFill>
                <a:srgbClr val="FF0000"/>
              </a:solidFill>
            </a:rPr>
            <a:t>2022/2023</a:t>
          </a:r>
        </a:p>
        <a:p>
          <a:pPr marL="0" lvl="0" indent="0" algn="ctr" defTabSz="844550">
            <a:lnSpc>
              <a:spcPct val="90000"/>
            </a:lnSpc>
            <a:spcBef>
              <a:spcPct val="0"/>
            </a:spcBef>
            <a:spcAft>
              <a:spcPct val="35000"/>
            </a:spcAft>
            <a:buNone/>
          </a:pPr>
          <a:r>
            <a:rPr lang="en-MY" sz="1900" b="1" kern="1200" dirty="0">
              <a:solidFill>
                <a:srgbClr val="FF0000"/>
              </a:solidFill>
            </a:rPr>
            <a:t>(3</a:t>
          </a:r>
          <a:r>
            <a:rPr lang="en-MY" sz="1900" b="1" kern="1200" baseline="30000" dirty="0">
              <a:solidFill>
                <a:srgbClr val="FF0000"/>
              </a:solidFill>
            </a:rPr>
            <a:t>rd</a:t>
          </a:r>
          <a:r>
            <a:rPr lang="en-MY" sz="1900" b="1" kern="1200" dirty="0">
              <a:solidFill>
                <a:srgbClr val="FF0000"/>
              </a:solidFill>
            </a:rPr>
            <a:t> </a:t>
          </a:r>
          <a:r>
            <a:rPr lang="en-MY" sz="1900" b="1" kern="1200" dirty="0" err="1">
              <a:solidFill>
                <a:srgbClr val="FF0000"/>
              </a:solidFill>
            </a:rPr>
            <a:t>sem</a:t>
          </a:r>
          <a:r>
            <a:rPr lang="en-MY" sz="1900" b="1" kern="1200" dirty="0">
              <a:solidFill>
                <a:srgbClr val="FF0000"/>
              </a:solidFill>
            </a:rPr>
            <a:t>)</a:t>
          </a:r>
        </a:p>
      </dsp:txBody>
      <dsp:txXfrm>
        <a:off x="4503227" y="2111560"/>
        <a:ext cx="1204280" cy="1204328"/>
      </dsp:txXfrm>
    </dsp:sp>
    <dsp:sp modelId="{B7F5E5C4-20EE-499B-8D02-16A0EDD01868}">
      <dsp:nvSpPr>
        <dsp:cNvPr id="0" name=""/>
        <dsp:cNvSpPr/>
      </dsp:nvSpPr>
      <dsp:spPr>
        <a:xfrm rot="2700000">
          <a:off x="2335878"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C0953-81C3-4966-9E73-B9576D1C3591}">
      <dsp:nvSpPr>
        <dsp:cNvPr id="0" name=""/>
        <dsp:cNvSpPr/>
      </dsp:nvSpPr>
      <dsp:spPr>
        <a:xfrm>
          <a:off x="2396597" y="1870631"/>
          <a:ext cx="1686452" cy="1686187"/>
        </a:xfrm>
        <a:prstGeom prst="ellipse">
          <a:avLst/>
        </a:prstGeom>
        <a:solidFill>
          <a:srgbClr val="FFC000">
            <a:alpha val="90000"/>
          </a:srgb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1" kern="1200" dirty="0">
              <a:solidFill>
                <a:srgbClr val="FF0000"/>
              </a:solidFill>
            </a:rPr>
            <a:t>2021/2022</a:t>
          </a:r>
        </a:p>
        <a:p>
          <a:pPr marL="0" lvl="0" indent="0" algn="ctr" defTabSz="844550">
            <a:lnSpc>
              <a:spcPct val="90000"/>
            </a:lnSpc>
            <a:spcBef>
              <a:spcPct val="0"/>
            </a:spcBef>
            <a:spcAft>
              <a:spcPct val="35000"/>
            </a:spcAft>
            <a:buNone/>
          </a:pPr>
          <a:r>
            <a:rPr lang="en-MY" sz="1900" b="1" kern="1200" dirty="0">
              <a:solidFill>
                <a:srgbClr val="FF0000"/>
              </a:solidFill>
            </a:rPr>
            <a:t>(2</a:t>
          </a:r>
          <a:r>
            <a:rPr lang="en-MY" sz="1900" b="1" kern="1200" baseline="30000" dirty="0">
              <a:solidFill>
                <a:srgbClr val="FF0000"/>
              </a:solidFill>
            </a:rPr>
            <a:t>nd</a:t>
          </a:r>
          <a:r>
            <a:rPr lang="en-MY" sz="1900" b="1" kern="1200" dirty="0">
              <a:solidFill>
                <a:srgbClr val="FF0000"/>
              </a:solidFill>
            </a:rPr>
            <a:t> </a:t>
          </a:r>
          <a:r>
            <a:rPr lang="en-MY" sz="1900" b="1" kern="1200" dirty="0" err="1">
              <a:solidFill>
                <a:srgbClr val="FF0000"/>
              </a:solidFill>
            </a:rPr>
            <a:t>sem</a:t>
          </a:r>
          <a:r>
            <a:rPr lang="en-MY" sz="1900" b="1" kern="1200" dirty="0">
              <a:solidFill>
                <a:srgbClr val="FF0000"/>
              </a:solidFill>
            </a:rPr>
            <a:t>)</a:t>
          </a:r>
        </a:p>
      </dsp:txBody>
      <dsp:txXfrm>
        <a:off x="2636534" y="2111560"/>
        <a:ext cx="1204280" cy="1204328"/>
      </dsp:txXfrm>
    </dsp:sp>
    <dsp:sp modelId="{03008B8D-103F-41AA-88B8-356F4E450543}">
      <dsp:nvSpPr>
        <dsp:cNvPr id="0" name=""/>
        <dsp:cNvSpPr/>
      </dsp:nvSpPr>
      <dsp:spPr>
        <a:xfrm rot="2700000">
          <a:off x="469186"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2AB1A-6BB3-48DB-B29D-C3CDFB23AF4F}">
      <dsp:nvSpPr>
        <dsp:cNvPr id="0" name=""/>
        <dsp:cNvSpPr/>
      </dsp:nvSpPr>
      <dsp:spPr>
        <a:xfrm>
          <a:off x="528756"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0" kern="1200" dirty="0"/>
            <a:t>2021/2022</a:t>
          </a:r>
        </a:p>
        <a:p>
          <a:pPr marL="0" lvl="0" indent="0" algn="ctr" defTabSz="844550">
            <a:lnSpc>
              <a:spcPct val="90000"/>
            </a:lnSpc>
            <a:spcBef>
              <a:spcPct val="0"/>
            </a:spcBef>
            <a:spcAft>
              <a:spcPct val="35000"/>
            </a:spcAft>
            <a:buNone/>
          </a:pPr>
          <a:r>
            <a:rPr lang="en-MY" sz="1900" b="0" kern="1200" dirty="0"/>
            <a:t>(1</a:t>
          </a:r>
          <a:r>
            <a:rPr lang="en-MY" sz="1900" b="0" kern="1200" baseline="30000" dirty="0"/>
            <a:t>st</a:t>
          </a:r>
          <a:r>
            <a:rPr lang="en-MY" sz="1900" b="0" kern="1200" dirty="0"/>
            <a:t> </a:t>
          </a:r>
          <a:r>
            <a:rPr lang="en-MY" sz="1900" b="0" kern="1200" dirty="0" err="1"/>
            <a:t>sem</a:t>
          </a:r>
          <a:r>
            <a:rPr lang="en-MY" sz="1900" b="0" kern="1200" dirty="0"/>
            <a:t>)</a:t>
          </a:r>
        </a:p>
      </dsp:txBody>
      <dsp:txXfrm>
        <a:off x="769842" y="2111560"/>
        <a:ext cx="1204280" cy="12043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A0246-161D-426C-A673-573D9C70F861}">
      <dsp:nvSpPr>
        <dsp:cNvPr id="0" name=""/>
        <dsp:cNvSpPr/>
      </dsp:nvSpPr>
      <dsp:spPr>
        <a:xfrm>
          <a:off x="9802522" y="1810399"/>
          <a:ext cx="1806995" cy="1806651"/>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6F65-2C8F-423C-A133-F0461EB7A323}">
      <dsp:nvSpPr>
        <dsp:cNvPr id="0" name=""/>
        <dsp:cNvSpPr/>
      </dsp:nvSpPr>
      <dsp:spPr>
        <a:xfrm>
          <a:off x="9863368"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2023/2024</a:t>
          </a:r>
        </a:p>
        <a:p>
          <a:pPr marL="0" lvl="0" indent="0" algn="ctr" defTabSz="844550">
            <a:lnSpc>
              <a:spcPct val="90000"/>
            </a:lnSpc>
            <a:spcBef>
              <a:spcPct val="0"/>
            </a:spcBef>
            <a:spcAft>
              <a:spcPct val="35000"/>
            </a:spcAft>
            <a:buNone/>
          </a:pPr>
          <a:r>
            <a:rPr lang="en-MY" sz="1900" kern="1200" dirty="0"/>
            <a:t>(6</a:t>
          </a:r>
          <a:r>
            <a:rPr lang="en-MY" sz="1900" kern="1200" baseline="30000" dirty="0"/>
            <a:t>th</a:t>
          </a:r>
          <a:r>
            <a:rPr lang="en-MY" sz="1900" kern="1200" dirty="0"/>
            <a:t> </a:t>
          </a:r>
          <a:r>
            <a:rPr lang="en-MY" sz="1900" kern="1200" dirty="0" err="1"/>
            <a:t>sem</a:t>
          </a:r>
          <a:r>
            <a:rPr lang="en-MY" sz="1900" kern="1200" dirty="0"/>
            <a:t>)</a:t>
          </a:r>
        </a:p>
      </dsp:txBody>
      <dsp:txXfrm>
        <a:off x="10104453" y="2111560"/>
        <a:ext cx="1204280" cy="1204328"/>
      </dsp:txXfrm>
    </dsp:sp>
    <dsp:sp modelId="{A3465F05-27EF-4BDF-A5AF-681E0F2FB50D}">
      <dsp:nvSpPr>
        <dsp:cNvPr id="0" name=""/>
        <dsp:cNvSpPr/>
      </dsp:nvSpPr>
      <dsp:spPr>
        <a:xfrm rot="2700000">
          <a:off x="7935957"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4B728B-FCE1-4831-8251-C92951C78F7B}">
      <dsp:nvSpPr>
        <dsp:cNvPr id="0" name=""/>
        <dsp:cNvSpPr/>
      </dsp:nvSpPr>
      <dsp:spPr>
        <a:xfrm>
          <a:off x="7996675"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2023/2024</a:t>
          </a:r>
        </a:p>
        <a:p>
          <a:pPr marL="0" lvl="0" indent="0" algn="ctr" defTabSz="844550">
            <a:lnSpc>
              <a:spcPct val="90000"/>
            </a:lnSpc>
            <a:spcBef>
              <a:spcPct val="0"/>
            </a:spcBef>
            <a:spcAft>
              <a:spcPct val="35000"/>
            </a:spcAft>
            <a:buNone/>
          </a:pPr>
          <a:r>
            <a:rPr lang="en-MY" sz="1900" kern="1200" dirty="0"/>
            <a:t>(5</a:t>
          </a:r>
          <a:r>
            <a:rPr lang="en-MY" sz="1900" kern="1200" baseline="30000" dirty="0"/>
            <a:t>th</a:t>
          </a:r>
          <a:r>
            <a:rPr lang="en-MY" sz="1900" kern="1200" dirty="0"/>
            <a:t> </a:t>
          </a:r>
          <a:r>
            <a:rPr lang="en-MY" sz="1900" kern="1200" dirty="0" err="1"/>
            <a:t>sem</a:t>
          </a:r>
          <a:r>
            <a:rPr lang="en-MY" sz="1900" kern="1200" dirty="0"/>
            <a:t>)</a:t>
          </a:r>
        </a:p>
      </dsp:txBody>
      <dsp:txXfrm>
        <a:off x="8237761" y="2111560"/>
        <a:ext cx="1204280" cy="1204328"/>
      </dsp:txXfrm>
    </dsp:sp>
    <dsp:sp modelId="{3329BFD6-D68D-4AF0-832F-0D592BD00E28}">
      <dsp:nvSpPr>
        <dsp:cNvPr id="0" name=""/>
        <dsp:cNvSpPr/>
      </dsp:nvSpPr>
      <dsp:spPr>
        <a:xfrm rot="2700000">
          <a:off x="6069264"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3F373-028E-4643-A4DB-45578C3004DB}">
      <dsp:nvSpPr>
        <dsp:cNvPr id="0" name=""/>
        <dsp:cNvSpPr/>
      </dsp:nvSpPr>
      <dsp:spPr>
        <a:xfrm>
          <a:off x="6129982" y="1870631"/>
          <a:ext cx="1686452" cy="1686187"/>
        </a:xfrm>
        <a:prstGeom prst="ellipse">
          <a:avLst/>
        </a:prstGeom>
        <a:solidFill>
          <a:srgbClr val="FFC000">
            <a:alpha val="90000"/>
          </a:srgb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1" kern="1200" dirty="0">
              <a:solidFill>
                <a:srgbClr val="FF0000"/>
              </a:solidFill>
            </a:rPr>
            <a:t>2022/2023</a:t>
          </a:r>
        </a:p>
        <a:p>
          <a:pPr marL="0" lvl="0" indent="0" algn="ctr" defTabSz="844550">
            <a:lnSpc>
              <a:spcPct val="90000"/>
            </a:lnSpc>
            <a:spcBef>
              <a:spcPct val="0"/>
            </a:spcBef>
            <a:spcAft>
              <a:spcPct val="35000"/>
            </a:spcAft>
            <a:buNone/>
          </a:pPr>
          <a:r>
            <a:rPr lang="en-MY" sz="1900" b="1" kern="1200" dirty="0">
              <a:solidFill>
                <a:srgbClr val="FF0000"/>
              </a:solidFill>
            </a:rPr>
            <a:t>(4</a:t>
          </a:r>
          <a:r>
            <a:rPr lang="en-MY" sz="1900" b="1" kern="1200" baseline="30000" dirty="0">
              <a:solidFill>
                <a:srgbClr val="FF0000"/>
              </a:solidFill>
            </a:rPr>
            <a:t>th</a:t>
          </a:r>
          <a:r>
            <a:rPr lang="en-MY" sz="1900" b="1" kern="1200" dirty="0">
              <a:solidFill>
                <a:srgbClr val="FF0000"/>
              </a:solidFill>
            </a:rPr>
            <a:t> </a:t>
          </a:r>
          <a:r>
            <a:rPr lang="en-MY" sz="1900" b="1" kern="1200" dirty="0" err="1">
              <a:solidFill>
                <a:srgbClr val="FF0000"/>
              </a:solidFill>
            </a:rPr>
            <a:t>sem</a:t>
          </a:r>
          <a:r>
            <a:rPr lang="en-MY" sz="1900" b="1" kern="1200" dirty="0">
              <a:solidFill>
                <a:srgbClr val="FF0000"/>
              </a:solidFill>
            </a:rPr>
            <a:t>)</a:t>
          </a:r>
        </a:p>
      </dsp:txBody>
      <dsp:txXfrm>
        <a:off x="6371068" y="2111560"/>
        <a:ext cx="1204280" cy="1204328"/>
      </dsp:txXfrm>
    </dsp:sp>
    <dsp:sp modelId="{736A8B11-EC66-4AC2-A8D5-1B17BF395F71}">
      <dsp:nvSpPr>
        <dsp:cNvPr id="0" name=""/>
        <dsp:cNvSpPr/>
      </dsp:nvSpPr>
      <dsp:spPr>
        <a:xfrm rot="2700000">
          <a:off x="4202571"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CE7A2-3022-4652-A28E-458516DFE945}">
      <dsp:nvSpPr>
        <dsp:cNvPr id="0" name=""/>
        <dsp:cNvSpPr/>
      </dsp:nvSpPr>
      <dsp:spPr>
        <a:xfrm>
          <a:off x="4263289"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0" kern="1200" dirty="0"/>
            <a:t>2022/2023</a:t>
          </a:r>
        </a:p>
        <a:p>
          <a:pPr marL="0" lvl="0" indent="0" algn="ctr" defTabSz="844550">
            <a:lnSpc>
              <a:spcPct val="90000"/>
            </a:lnSpc>
            <a:spcBef>
              <a:spcPct val="0"/>
            </a:spcBef>
            <a:spcAft>
              <a:spcPct val="35000"/>
            </a:spcAft>
            <a:buNone/>
          </a:pPr>
          <a:r>
            <a:rPr lang="en-MY" sz="1900" b="0" kern="1200" dirty="0"/>
            <a:t>(3</a:t>
          </a:r>
          <a:r>
            <a:rPr lang="en-MY" sz="1900" b="0" kern="1200" baseline="30000" dirty="0"/>
            <a:t>rd</a:t>
          </a:r>
          <a:r>
            <a:rPr lang="en-MY" sz="1900" b="0" kern="1200" dirty="0"/>
            <a:t> </a:t>
          </a:r>
          <a:r>
            <a:rPr lang="en-MY" sz="1900" b="0" kern="1200" dirty="0" err="1"/>
            <a:t>sem</a:t>
          </a:r>
          <a:r>
            <a:rPr lang="en-MY" sz="1900" b="0" kern="1200" dirty="0"/>
            <a:t>)</a:t>
          </a:r>
        </a:p>
      </dsp:txBody>
      <dsp:txXfrm>
        <a:off x="4503227" y="2111560"/>
        <a:ext cx="1204280" cy="1204328"/>
      </dsp:txXfrm>
    </dsp:sp>
    <dsp:sp modelId="{B7F5E5C4-20EE-499B-8D02-16A0EDD01868}">
      <dsp:nvSpPr>
        <dsp:cNvPr id="0" name=""/>
        <dsp:cNvSpPr/>
      </dsp:nvSpPr>
      <dsp:spPr>
        <a:xfrm rot="2700000">
          <a:off x="2335878"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C0953-81C3-4966-9E73-B9576D1C3591}">
      <dsp:nvSpPr>
        <dsp:cNvPr id="0" name=""/>
        <dsp:cNvSpPr/>
      </dsp:nvSpPr>
      <dsp:spPr>
        <a:xfrm>
          <a:off x="2396597"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0" kern="1200" dirty="0"/>
            <a:t>2021/2022</a:t>
          </a:r>
        </a:p>
        <a:p>
          <a:pPr marL="0" lvl="0" indent="0" algn="ctr" defTabSz="844550">
            <a:lnSpc>
              <a:spcPct val="90000"/>
            </a:lnSpc>
            <a:spcBef>
              <a:spcPct val="0"/>
            </a:spcBef>
            <a:spcAft>
              <a:spcPct val="35000"/>
            </a:spcAft>
            <a:buNone/>
          </a:pPr>
          <a:r>
            <a:rPr lang="en-MY" sz="1900" b="0" kern="1200" dirty="0"/>
            <a:t>(2</a:t>
          </a:r>
          <a:r>
            <a:rPr lang="en-MY" sz="1900" b="0" kern="1200" baseline="30000" dirty="0"/>
            <a:t>nd</a:t>
          </a:r>
          <a:r>
            <a:rPr lang="en-MY" sz="1900" b="0" kern="1200" dirty="0"/>
            <a:t> </a:t>
          </a:r>
          <a:r>
            <a:rPr lang="en-MY" sz="1900" b="0" kern="1200" dirty="0" err="1"/>
            <a:t>sem</a:t>
          </a:r>
          <a:r>
            <a:rPr lang="en-MY" sz="1900" b="0" kern="1200" dirty="0"/>
            <a:t>)</a:t>
          </a:r>
        </a:p>
      </dsp:txBody>
      <dsp:txXfrm>
        <a:off x="2636534" y="2111560"/>
        <a:ext cx="1204280" cy="1204328"/>
      </dsp:txXfrm>
    </dsp:sp>
    <dsp:sp modelId="{03008B8D-103F-41AA-88B8-356F4E450543}">
      <dsp:nvSpPr>
        <dsp:cNvPr id="0" name=""/>
        <dsp:cNvSpPr/>
      </dsp:nvSpPr>
      <dsp:spPr>
        <a:xfrm rot="2700000">
          <a:off x="469186"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2AB1A-6BB3-48DB-B29D-C3CDFB23AF4F}">
      <dsp:nvSpPr>
        <dsp:cNvPr id="0" name=""/>
        <dsp:cNvSpPr/>
      </dsp:nvSpPr>
      <dsp:spPr>
        <a:xfrm>
          <a:off x="528756"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0" kern="1200" dirty="0"/>
            <a:t>2021/2022</a:t>
          </a:r>
        </a:p>
        <a:p>
          <a:pPr marL="0" lvl="0" indent="0" algn="ctr" defTabSz="844550">
            <a:lnSpc>
              <a:spcPct val="90000"/>
            </a:lnSpc>
            <a:spcBef>
              <a:spcPct val="0"/>
            </a:spcBef>
            <a:spcAft>
              <a:spcPct val="35000"/>
            </a:spcAft>
            <a:buNone/>
          </a:pPr>
          <a:r>
            <a:rPr lang="en-MY" sz="1900" b="0" kern="1200" dirty="0"/>
            <a:t>(1</a:t>
          </a:r>
          <a:r>
            <a:rPr lang="en-MY" sz="1900" b="0" kern="1200" baseline="30000" dirty="0"/>
            <a:t>st</a:t>
          </a:r>
          <a:r>
            <a:rPr lang="en-MY" sz="1900" b="0" kern="1200" dirty="0"/>
            <a:t> </a:t>
          </a:r>
          <a:r>
            <a:rPr lang="en-MY" sz="1900" b="0" kern="1200" dirty="0" err="1"/>
            <a:t>sem</a:t>
          </a:r>
          <a:r>
            <a:rPr lang="en-MY" sz="1900" b="0" kern="1200" dirty="0"/>
            <a:t>)</a:t>
          </a:r>
        </a:p>
      </dsp:txBody>
      <dsp:txXfrm>
        <a:off x="769842" y="2111560"/>
        <a:ext cx="1204280" cy="1204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A0246-161D-426C-A673-573D9C70F861}">
      <dsp:nvSpPr>
        <dsp:cNvPr id="0" name=""/>
        <dsp:cNvSpPr/>
      </dsp:nvSpPr>
      <dsp:spPr>
        <a:xfrm>
          <a:off x="9802522" y="1810399"/>
          <a:ext cx="1806995" cy="1806651"/>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6F65-2C8F-423C-A133-F0461EB7A323}">
      <dsp:nvSpPr>
        <dsp:cNvPr id="0" name=""/>
        <dsp:cNvSpPr/>
      </dsp:nvSpPr>
      <dsp:spPr>
        <a:xfrm>
          <a:off x="9863368"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kern="1200" dirty="0"/>
            <a:t>2023/2024</a:t>
          </a:r>
        </a:p>
        <a:p>
          <a:pPr marL="0" lvl="0" indent="0" algn="ctr" defTabSz="844550">
            <a:lnSpc>
              <a:spcPct val="90000"/>
            </a:lnSpc>
            <a:spcBef>
              <a:spcPct val="0"/>
            </a:spcBef>
            <a:spcAft>
              <a:spcPct val="35000"/>
            </a:spcAft>
            <a:buNone/>
          </a:pPr>
          <a:r>
            <a:rPr lang="en-MY" sz="1900" kern="1200" dirty="0"/>
            <a:t>(6</a:t>
          </a:r>
          <a:r>
            <a:rPr lang="en-MY" sz="1900" kern="1200" baseline="30000" dirty="0"/>
            <a:t>th</a:t>
          </a:r>
          <a:r>
            <a:rPr lang="en-MY" sz="1900" kern="1200" dirty="0"/>
            <a:t> </a:t>
          </a:r>
          <a:r>
            <a:rPr lang="en-MY" sz="1900" kern="1200" dirty="0" err="1"/>
            <a:t>sem</a:t>
          </a:r>
          <a:r>
            <a:rPr lang="en-MY" sz="1900" kern="1200" dirty="0"/>
            <a:t>)</a:t>
          </a:r>
        </a:p>
      </dsp:txBody>
      <dsp:txXfrm>
        <a:off x="10104453" y="2111560"/>
        <a:ext cx="1204280" cy="1204328"/>
      </dsp:txXfrm>
    </dsp:sp>
    <dsp:sp modelId="{A3465F05-27EF-4BDF-A5AF-681E0F2FB50D}">
      <dsp:nvSpPr>
        <dsp:cNvPr id="0" name=""/>
        <dsp:cNvSpPr/>
      </dsp:nvSpPr>
      <dsp:spPr>
        <a:xfrm rot="2700000">
          <a:off x="7935957"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4B728B-FCE1-4831-8251-C92951C78F7B}">
      <dsp:nvSpPr>
        <dsp:cNvPr id="0" name=""/>
        <dsp:cNvSpPr/>
      </dsp:nvSpPr>
      <dsp:spPr>
        <a:xfrm>
          <a:off x="7996675" y="1870631"/>
          <a:ext cx="1686452" cy="1686187"/>
        </a:xfrm>
        <a:prstGeom prst="ellipse">
          <a:avLst/>
        </a:prstGeom>
        <a:solidFill>
          <a:srgbClr val="FFC000"/>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1" kern="1200" dirty="0">
              <a:solidFill>
                <a:srgbClr val="FF0000"/>
              </a:solidFill>
            </a:rPr>
            <a:t>2023/2024</a:t>
          </a:r>
        </a:p>
        <a:p>
          <a:pPr marL="0" lvl="0" indent="0" algn="ctr" defTabSz="844550">
            <a:lnSpc>
              <a:spcPct val="90000"/>
            </a:lnSpc>
            <a:spcBef>
              <a:spcPct val="0"/>
            </a:spcBef>
            <a:spcAft>
              <a:spcPct val="35000"/>
            </a:spcAft>
            <a:buNone/>
          </a:pPr>
          <a:r>
            <a:rPr lang="en-MY" sz="1900" b="1" kern="1200" dirty="0">
              <a:solidFill>
                <a:srgbClr val="FF0000"/>
              </a:solidFill>
            </a:rPr>
            <a:t>(5</a:t>
          </a:r>
          <a:r>
            <a:rPr lang="en-MY" sz="1900" b="1" kern="1200" baseline="30000" dirty="0">
              <a:solidFill>
                <a:srgbClr val="FF0000"/>
              </a:solidFill>
            </a:rPr>
            <a:t>th</a:t>
          </a:r>
          <a:r>
            <a:rPr lang="en-MY" sz="1900" b="1" kern="1200" dirty="0">
              <a:solidFill>
                <a:srgbClr val="FF0000"/>
              </a:solidFill>
            </a:rPr>
            <a:t> </a:t>
          </a:r>
          <a:r>
            <a:rPr lang="en-MY" sz="1900" b="1" kern="1200" dirty="0" err="1">
              <a:solidFill>
                <a:srgbClr val="FF0000"/>
              </a:solidFill>
            </a:rPr>
            <a:t>sem</a:t>
          </a:r>
          <a:r>
            <a:rPr lang="en-MY" sz="1900" b="1" kern="1200" dirty="0">
              <a:solidFill>
                <a:srgbClr val="FF0000"/>
              </a:solidFill>
            </a:rPr>
            <a:t>)</a:t>
          </a:r>
        </a:p>
      </dsp:txBody>
      <dsp:txXfrm>
        <a:off x="8237761" y="2111560"/>
        <a:ext cx="1204280" cy="1204328"/>
      </dsp:txXfrm>
    </dsp:sp>
    <dsp:sp modelId="{3329BFD6-D68D-4AF0-832F-0D592BD00E28}">
      <dsp:nvSpPr>
        <dsp:cNvPr id="0" name=""/>
        <dsp:cNvSpPr/>
      </dsp:nvSpPr>
      <dsp:spPr>
        <a:xfrm rot="2700000">
          <a:off x="6069264"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3F373-028E-4643-A4DB-45578C3004DB}">
      <dsp:nvSpPr>
        <dsp:cNvPr id="0" name=""/>
        <dsp:cNvSpPr/>
      </dsp:nvSpPr>
      <dsp:spPr>
        <a:xfrm>
          <a:off x="6129982"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0" kern="1200" dirty="0"/>
            <a:t>2022/2023</a:t>
          </a:r>
        </a:p>
        <a:p>
          <a:pPr marL="0" lvl="0" indent="0" algn="ctr" defTabSz="844550">
            <a:lnSpc>
              <a:spcPct val="90000"/>
            </a:lnSpc>
            <a:spcBef>
              <a:spcPct val="0"/>
            </a:spcBef>
            <a:spcAft>
              <a:spcPct val="35000"/>
            </a:spcAft>
            <a:buNone/>
          </a:pPr>
          <a:r>
            <a:rPr lang="en-MY" sz="1900" b="0" kern="1200" dirty="0"/>
            <a:t>(4</a:t>
          </a:r>
          <a:r>
            <a:rPr lang="en-MY" sz="1900" b="0" kern="1200" baseline="30000" dirty="0"/>
            <a:t>th</a:t>
          </a:r>
          <a:r>
            <a:rPr lang="en-MY" sz="1900" b="0" kern="1200" dirty="0"/>
            <a:t> </a:t>
          </a:r>
          <a:r>
            <a:rPr lang="en-MY" sz="1900" b="0" kern="1200" dirty="0" err="1"/>
            <a:t>sem</a:t>
          </a:r>
          <a:r>
            <a:rPr lang="en-MY" sz="1900" b="0" kern="1200" dirty="0"/>
            <a:t>)</a:t>
          </a:r>
        </a:p>
      </dsp:txBody>
      <dsp:txXfrm>
        <a:off x="6371068" y="2111560"/>
        <a:ext cx="1204280" cy="1204328"/>
      </dsp:txXfrm>
    </dsp:sp>
    <dsp:sp modelId="{736A8B11-EC66-4AC2-A8D5-1B17BF395F71}">
      <dsp:nvSpPr>
        <dsp:cNvPr id="0" name=""/>
        <dsp:cNvSpPr/>
      </dsp:nvSpPr>
      <dsp:spPr>
        <a:xfrm rot="2700000">
          <a:off x="4202571"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CE7A2-3022-4652-A28E-458516DFE945}">
      <dsp:nvSpPr>
        <dsp:cNvPr id="0" name=""/>
        <dsp:cNvSpPr/>
      </dsp:nvSpPr>
      <dsp:spPr>
        <a:xfrm>
          <a:off x="4263289"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0" kern="1200" dirty="0"/>
            <a:t>2022/2023</a:t>
          </a:r>
        </a:p>
        <a:p>
          <a:pPr marL="0" lvl="0" indent="0" algn="ctr" defTabSz="844550">
            <a:lnSpc>
              <a:spcPct val="90000"/>
            </a:lnSpc>
            <a:spcBef>
              <a:spcPct val="0"/>
            </a:spcBef>
            <a:spcAft>
              <a:spcPct val="35000"/>
            </a:spcAft>
            <a:buNone/>
          </a:pPr>
          <a:r>
            <a:rPr lang="en-MY" sz="1900" b="0" kern="1200" dirty="0"/>
            <a:t>(3</a:t>
          </a:r>
          <a:r>
            <a:rPr lang="en-MY" sz="1900" b="0" kern="1200" baseline="30000" dirty="0"/>
            <a:t>rd</a:t>
          </a:r>
          <a:r>
            <a:rPr lang="en-MY" sz="1900" b="0" kern="1200" dirty="0"/>
            <a:t> </a:t>
          </a:r>
          <a:r>
            <a:rPr lang="en-MY" sz="1900" b="0" kern="1200" dirty="0" err="1"/>
            <a:t>sem</a:t>
          </a:r>
          <a:r>
            <a:rPr lang="en-MY" sz="1900" b="0" kern="1200" dirty="0"/>
            <a:t>)</a:t>
          </a:r>
        </a:p>
      </dsp:txBody>
      <dsp:txXfrm>
        <a:off x="4503227" y="2111560"/>
        <a:ext cx="1204280" cy="1204328"/>
      </dsp:txXfrm>
    </dsp:sp>
    <dsp:sp modelId="{B7F5E5C4-20EE-499B-8D02-16A0EDD01868}">
      <dsp:nvSpPr>
        <dsp:cNvPr id="0" name=""/>
        <dsp:cNvSpPr/>
      </dsp:nvSpPr>
      <dsp:spPr>
        <a:xfrm rot="2700000">
          <a:off x="2335878"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C0953-81C3-4966-9E73-B9576D1C3591}">
      <dsp:nvSpPr>
        <dsp:cNvPr id="0" name=""/>
        <dsp:cNvSpPr/>
      </dsp:nvSpPr>
      <dsp:spPr>
        <a:xfrm>
          <a:off x="2396597"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0" kern="1200"/>
            <a:t>2021/2022</a:t>
          </a:r>
        </a:p>
        <a:p>
          <a:pPr marL="0" lvl="0" indent="0" algn="ctr" defTabSz="844550">
            <a:lnSpc>
              <a:spcPct val="90000"/>
            </a:lnSpc>
            <a:spcBef>
              <a:spcPct val="0"/>
            </a:spcBef>
            <a:spcAft>
              <a:spcPct val="35000"/>
            </a:spcAft>
            <a:buNone/>
          </a:pPr>
          <a:r>
            <a:rPr lang="en-MY" sz="1900" b="0" kern="1200"/>
            <a:t>(2</a:t>
          </a:r>
          <a:r>
            <a:rPr lang="en-MY" sz="1900" b="0" kern="1200" baseline="30000"/>
            <a:t>nd</a:t>
          </a:r>
          <a:r>
            <a:rPr lang="en-MY" sz="1900" b="0" kern="1200"/>
            <a:t> sem)</a:t>
          </a:r>
          <a:endParaRPr lang="en-MY" sz="1900" b="0" kern="1200" dirty="0"/>
        </a:p>
      </dsp:txBody>
      <dsp:txXfrm>
        <a:off x="2636534" y="2111560"/>
        <a:ext cx="1204280" cy="1204328"/>
      </dsp:txXfrm>
    </dsp:sp>
    <dsp:sp modelId="{03008B8D-103F-41AA-88B8-356F4E450543}">
      <dsp:nvSpPr>
        <dsp:cNvPr id="0" name=""/>
        <dsp:cNvSpPr/>
      </dsp:nvSpPr>
      <dsp:spPr>
        <a:xfrm rot="2700000">
          <a:off x="469186" y="1810196"/>
          <a:ext cx="1806740" cy="1806740"/>
        </a:xfrm>
        <a:prstGeom prst="teardrop">
          <a:avLst>
            <a:gd name="adj" fmla="val 10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2AB1A-6BB3-48DB-B29D-C3CDFB23AF4F}">
      <dsp:nvSpPr>
        <dsp:cNvPr id="0" name=""/>
        <dsp:cNvSpPr/>
      </dsp:nvSpPr>
      <dsp:spPr>
        <a:xfrm>
          <a:off x="528756" y="1870631"/>
          <a:ext cx="1686452" cy="1686187"/>
        </a:xfrm>
        <a:prstGeom prst="ellipse">
          <a:avLst/>
        </a:prstGeom>
        <a:solidFill>
          <a:schemeClr val="accent6">
            <a:alpha val="90000"/>
            <a:tint val="4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MY" sz="1900" b="0" kern="1200" dirty="0"/>
            <a:t>2021/2022</a:t>
          </a:r>
        </a:p>
        <a:p>
          <a:pPr marL="0" lvl="0" indent="0" algn="ctr" defTabSz="844550">
            <a:lnSpc>
              <a:spcPct val="90000"/>
            </a:lnSpc>
            <a:spcBef>
              <a:spcPct val="0"/>
            </a:spcBef>
            <a:spcAft>
              <a:spcPct val="35000"/>
            </a:spcAft>
            <a:buNone/>
          </a:pPr>
          <a:r>
            <a:rPr lang="en-MY" sz="1900" b="0" kern="1200" dirty="0"/>
            <a:t>(1</a:t>
          </a:r>
          <a:r>
            <a:rPr lang="en-MY" sz="1900" b="0" kern="1200" baseline="30000" dirty="0"/>
            <a:t>st</a:t>
          </a:r>
          <a:r>
            <a:rPr lang="en-MY" sz="1900" b="0" kern="1200" dirty="0"/>
            <a:t> </a:t>
          </a:r>
          <a:r>
            <a:rPr lang="en-MY" sz="1900" b="0" kern="1200" dirty="0" err="1"/>
            <a:t>sem</a:t>
          </a:r>
          <a:r>
            <a:rPr lang="en-MY" sz="1900" b="0" kern="1200" dirty="0"/>
            <a:t>)</a:t>
          </a:r>
        </a:p>
      </dsp:txBody>
      <dsp:txXfrm>
        <a:off x="769842" y="2111560"/>
        <a:ext cx="1204280" cy="12043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67822-B65B-4039-87F4-0ED986EEBE44}">
      <dsp:nvSpPr>
        <dsp:cNvPr id="0" name=""/>
        <dsp:cNvSpPr/>
      </dsp:nvSpPr>
      <dsp:spPr>
        <a:xfrm>
          <a:off x="8906498" y="1485116"/>
          <a:ext cx="91440" cy="623355"/>
        </a:xfrm>
        <a:custGeom>
          <a:avLst/>
          <a:gdLst/>
          <a:ahLst/>
          <a:cxnLst/>
          <a:rect l="0" t="0" r="0" b="0"/>
          <a:pathLst>
            <a:path>
              <a:moveTo>
                <a:pt x="45720" y="0"/>
              </a:moveTo>
              <a:lnTo>
                <a:pt x="45720" y="623355"/>
              </a:lnTo>
            </a:path>
          </a:pathLst>
        </a:custGeom>
        <a:noFill/>
        <a:ln w="1905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F19243E3-4CD2-47E9-AA44-9CD1EDA5D719}">
      <dsp:nvSpPr>
        <dsp:cNvPr id="0" name=""/>
        <dsp:cNvSpPr/>
      </dsp:nvSpPr>
      <dsp:spPr>
        <a:xfrm>
          <a:off x="5172479" y="1485116"/>
          <a:ext cx="91440" cy="623355"/>
        </a:xfrm>
        <a:custGeom>
          <a:avLst/>
          <a:gdLst/>
          <a:ahLst/>
          <a:cxnLst/>
          <a:rect l="0" t="0" r="0" b="0"/>
          <a:pathLst>
            <a:path>
              <a:moveTo>
                <a:pt x="45720" y="0"/>
              </a:moveTo>
              <a:lnTo>
                <a:pt x="45720" y="623355"/>
              </a:lnTo>
            </a:path>
          </a:pathLst>
        </a:custGeom>
        <a:noFill/>
        <a:ln w="1905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F71D20C-EA42-414E-90F5-D62D30092D5C}">
      <dsp:nvSpPr>
        <dsp:cNvPr id="0" name=""/>
        <dsp:cNvSpPr/>
      </dsp:nvSpPr>
      <dsp:spPr>
        <a:xfrm>
          <a:off x="1438460" y="1485116"/>
          <a:ext cx="91440" cy="623355"/>
        </a:xfrm>
        <a:custGeom>
          <a:avLst/>
          <a:gdLst/>
          <a:ahLst/>
          <a:cxnLst/>
          <a:rect l="0" t="0" r="0" b="0"/>
          <a:pathLst>
            <a:path>
              <a:moveTo>
                <a:pt x="45720" y="0"/>
              </a:moveTo>
              <a:lnTo>
                <a:pt x="45720" y="623355"/>
              </a:lnTo>
            </a:path>
          </a:pathLst>
        </a:custGeom>
        <a:noFill/>
        <a:ln w="1905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1DAC4FB-7ECD-47E1-84FA-30AEE91FF0C0}">
      <dsp:nvSpPr>
        <dsp:cNvPr id="0" name=""/>
        <dsp:cNvSpPr/>
      </dsp:nvSpPr>
      <dsp:spPr>
        <a:xfrm>
          <a:off x="0" y="936"/>
          <a:ext cx="2968360" cy="1484180"/>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tx1"/>
              </a:solidFill>
            </a:rPr>
            <a:t>Supervised Learning</a:t>
          </a:r>
        </a:p>
      </dsp:txBody>
      <dsp:txXfrm>
        <a:off x="0" y="936"/>
        <a:ext cx="2968360" cy="1484180"/>
      </dsp:txXfrm>
    </dsp:sp>
    <dsp:sp modelId="{08D682BB-F576-4998-B33F-96F23028233D}">
      <dsp:nvSpPr>
        <dsp:cNvPr id="0" name=""/>
        <dsp:cNvSpPr/>
      </dsp:nvSpPr>
      <dsp:spPr>
        <a:xfrm>
          <a:off x="0" y="2108472"/>
          <a:ext cx="2968360" cy="1484180"/>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ja-JP" sz="2400" kern="1200" dirty="0">
              <a:solidFill>
                <a:schemeClr val="tx1"/>
              </a:solidFill>
              <a:ea typeface="ＭＳ Ｐゴシック" panose="020B0600070205080204" pitchFamily="34" charset="-128"/>
            </a:rPr>
            <a:t>Discover patterns in the data that relate data attributes </a:t>
          </a:r>
          <a:r>
            <a:rPr lang="en-US" altLang="ja-JP" sz="2400" kern="1200" dirty="0">
              <a:solidFill>
                <a:schemeClr val="tx1"/>
              </a:solidFill>
              <a:highlight>
                <a:srgbClr val="FFFF00"/>
              </a:highlight>
              <a:ea typeface="ＭＳ Ｐゴシック" panose="020B0600070205080204" pitchFamily="34" charset="-128"/>
            </a:rPr>
            <a:t>with a target (class) attribute</a:t>
          </a:r>
          <a:r>
            <a:rPr lang="en-US" altLang="ja-JP" sz="2400" kern="1200" dirty="0">
              <a:solidFill>
                <a:schemeClr val="tx1"/>
              </a:solidFill>
              <a:ea typeface="ＭＳ Ｐゴシック" panose="020B0600070205080204" pitchFamily="34" charset="-128"/>
            </a:rPr>
            <a:t>. </a:t>
          </a:r>
          <a:endParaRPr lang="en-SG" sz="2400" kern="1200" dirty="0">
            <a:solidFill>
              <a:schemeClr val="tx1"/>
            </a:solidFill>
          </a:endParaRPr>
        </a:p>
      </dsp:txBody>
      <dsp:txXfrm>
        <a:off x="0" y="2108472"/>
        <a:ext cx="2968360" cy="1484180"/>
      </dsp:txXfrm>
    </dsp:sp>
    <dsp:sp modelId="{329C8317-F9BA-4916-858C-31549CCBF6A6}">
      <dsp:nvSpPr>
        <dsp:cNvPr id="0" name=""/>
        <dsp:cNvSpPr/>
      </dsp:nvSpPr>
      <dsp:spPr>
        <a:xfrm>
          <a:off x="3734019" y="936"/>
          <a:ext cx="2968360" cy="1484180"/>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tx1"/>
              </a:solidFill>
            </a:rPr>
            <a:t>Unsupervised Learning</a:t>
          </a:r>
        </a:p>
      </dsp:txBody>
      <dsp:txXfrm>
        <a:off x="3734019" y="936"/>
        <a:ext cx="2968360" cy="1484180"/>
      </dsp:txXfrm>
    </dsp:sp>
    <dsp:sp modelId="{80179624-21EC-4E90-A431-88349EE634C0}">
      <dsp:nvSpPr>
        <dsp:cNvPr id="0" name=""/>
        <dsp:cNvSpPr/>
      </dsp:nvSpPr>
      <dsp:spPr>
        <a:xfrm>
          <a:off x="3734019" y="2108472"/>
          <a:ext cx="2968360" cy="1484180"/>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ja-JP" sz="2400" kern="1200" dirty="0">
              <a:solidFill>
                <a:schemeClr val="tx1"/>
              </a:solidFill>
              <a:ea typeface="ＭＳ Ｐゴシック" panose="020B0600070205080204" pitchFamily="34" charset="-128"/>
            </a:rPr>
            <a:t>The data have </a:t>
          </a:r>
          <a:r>
            <a:rPr lang="en-US" altLang="ja-JP" sz="2400" kern="1200" dirty="0">
              <a:solidFill>
                <a:schemeClr val="tx1"/>
              </a:solidFill>
              <a:highlight>
                <a:srgbClr val="FFFF00"/>
              </a:highlight>
              <a:ea typeface="ＭＳ Ｐゴシック" panose="020B0600070205080204" pitchFamily="34" charset="-128"/>
            </a:rPr>
            <a:t>no target attribute</a:t>
          </a:r>
          <a:r>
            <a:rPr lang="en-US" altLang="ja-JP" sz="2400" kern="1200" dirty="0">
              <a:ea typeface="ＭＳ Ｐゴシック" panose="020B0600070205080204" pitchFamily="34" charset="-128"/>
            </a:rPr>
            <a:t>. </a:t>
          </a:r>
          <a:endParaRPr lang="en-SG" sz="2400" kern="1200" dirty="0">
            <a:solidFill>
              <a:schemeClr val="tx1"/>
            </a:solidFill>
          </a:endParaRPr>
        </a:p>
      </dsp:txBody>
      <dsp:txXfrm>
        <a:off x="3734019" y="2108472"/>
        <a:ext cx="2968360" cy="1484180"/>
      </dsp:txXfrm>
    </dsp:sp>
    <dsp:sp modelId="{B647F1D3-1429-43AF-BC07-62D769365271}">
      <dsp:nvSpPr>
        <dsp:cNvPr id="0" name=""/>
        <dsp:cNvSpPr/>
      </dsp:nvSpPr>
      <dsp:spPr>
        <a:xfrm>
          <a:off x="7468038" y="936"/>
          <a:ext cx="2968360" cy="1484180"/>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tx1"/>
              </a:solidFill>
            </a:rPr>
            <a:t>Reinforcement Learning</a:t>
          </a:r>
        </a:p>
      </dsp:txBody>
      <dsp:txXfrm>
        <a:off x="7468038" y="936"/>
        <a:ext cx="2968360" cy="1484180"/>
      </dsp:txXfrm>
    </dsp:sp>
    <dsp:sp modelId="{4AD66906-DF11-48C4-BEA8-C6D2FC520B32}">
      <dsp:nvSpPr>
        <dsp:cNvPr id="0" name=""/>
        <dsp:cNvSpPr/>
      </dsp:nvSpPr>
      <dsp:spPr>
        <a:xfrm>
          <a:off x="7468038" y="2108472"/>
          <a:ext cx="2968360" cy="1484180"/>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SG" sz="2400" kern="1200" dirty="0">
              <a:solidFill>
                <a:schemeClr val="tx1"/>
              </a:solidFill>
              <a:highlight>
                <a:srgbClr val="FFFF00"/>
              </a:highlight>
            </a:rPr>
            <a:t>Interacts with environment, decide action</a:t>
          </a:r>
          <a:r>
            <a:rPr lang="en-SG" sz="2400" kern="1200" dirty="0">
              <a:solidFill>
                <a:schemeClr val="tx1"/>
              </a:solidFill>
            </a:rPr>
            <a:t>, learns by trial and error method</a:t>
          </a:r>
        </a:p>
      </dsp:txBody>
      <dsp:txXfrm>
        <a:off x="7468038" y="2108472"/>
        <a:ext cx="2968360" cy="14841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DEFD7-2784-4334-97F2-60EC503FC7B5}">
      <dsp:nvSpPr>
        <dsp:cNvPr id="0" name=""/>
        <dsp:cNvSpPr/>
      </dsp:nvSpPr>
      <dsp:spPr>
        <a:xfrm>
          <a:off x="824924" y="2175669"/>
          <a:ext cx="538113" cy="1025369"/>
        </a:xfrm>
        <a:custGeom>
          <a:avLst/>
          <a:gdLst/>
          <a:ahLst/>
          <a:cxnLst/>
          <a:rect l="0" t="0" r="0" b="0"/>
          <a:pathLst>
            <a:path>
              <a:moveTo>
                <a:pt x="0" y="0"/>
              </a:moveTo>
              <a:lnTo>
                <a:pt x="269056" y="0"/>
              </a:lnTo>
              <a:lnTo>
                <a:pt x="269056" y="1025369"/>
              </a:lnTo>
              <a:lnTo>
                <a:pt x="538113" y="1025369"/>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MY" sz="500" kern="1200"/>
        </a:p>
      </dsp:txBody>
      <dsp:txXfrm>
        <a:off x="1065031" y="2659403"/>
        <a:ext cx="57899" cy="57899"/>
      </dsp:txXfrm>
    </dsp:sp>
    <dsp:sp modelId="{1E5BEA69-EF8E-46A9-8243-4B8042761757}">
      <dsp:nvSpPr>
        <dsp:cNvPr id="0" name=""/>
        <dsp:cNvSpPr/>
      </dsp:nvSpPr>
      <dsp:spPr>
        <a:xfrm>
          <a:off x="824924" y="2129948"/>
          <a:ext cx="538113" cy="91440"/>
        </a:xfrm>
        <a:custGeom>
          <a:avLst/>
          <a:gdLst/>
          <a:ahLst/>
          <a:cxnLst/>
          <a:rect l="0" t="0" r="0" b="0"/>
          <a:pathLst>
            <a:path>
              <a:moveTo>
                <a:pt x="0" y="45720"/>
              </a:moveTo>
              <a:lnTo>
                <a:pt x="538113" y="45720"/>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MY" sz="500" kern="1200"/>
        </a:p>
      </dsp:txBody>
      <dsp:txXfrm>
        <a:off x="1080528" y="2162216"/>
        <a:ext cx="26905" cy="26905"/>
      </dsp:txXfrm>
    </dsp:sp>
    <dsp:sp modelId="{DE5CAF74-850F-452B-AA5F-C0D972AABDC4}">
      <dsp:nvSpPr>
        <dsp:cNvPr id="0" name=""/>
        <dsp:cNvSpPr/>
      </dsp:nvSpPr>
      <dsp:spPr>
        <a:xfrm>
          <a:off x="7282288" y="1662984"/>
          <a:ext cx="538113" cy="1025369"/>
        </a:xfrm>
        <a:custGeom>
          <a:avLst/>
          <a:gdLst/>
          <a:ahLst/>
          <a:cxnLst/>
          <a:rect l="0" t="0" r="0" b="0"/>
          <a:pathLst>
            <a:path>
              <a:moveTo>
                <a:pt x="0" y="0"/>
              </a:moveTo>
              <a:lnTo>
                <a:pt x="269056" y="0"/>
              </a:lnTo>
              <a:lnTo>
                <a:pt x="269056" y="1025369"/>
              </a:lnTo>
              <a:lnTo>
                <a:pt x="538113" y="1025369"/>
              </a:lnTo>
            </a:path>
          </a:pathLst>
        </a:custGeom>
        <a:noFill/>
        <a:ln w="1905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MY" sz="500" kern="1200"/>
        </a:p>
      </dsp:txBody>
      <dsp:txXfrm>
        <a:off x="7522395" y="2146719"/>
        <a:ext cx="57899" cy="57899"/>
      </dsp:txXfrm>
    </dsp:sp>
    <dsp:sp modelId="{CB8FE841-18E6-4B7B-952C-7473F3898703}">
      <dsp:nvSpPr>
        <dsp:cNvPr id="0" name=""/>
        <dsp:cNvSpPr/>
      </dsp:nvSpPr>
      <dsp:spPr>
        <a:xfrm>
          <a:off x="7282288" y="1617264"/>
          <a:ext cx="538113" cy="91440"/>
        </a:xfrm>
        <a:custGeom>
          <a:avLst/>
          <a:gdLst/>
          <a:ahLst/>
          <a:cxnLst/>
          <a:rect l="0" t="0" r="0" b="0"/>
          <a:pathLst>
            <a:path>
              <a:moveTo>
                <a:pt x="0" y="45720"/>
              </a:moveTo>
              <a:lnTo>
                <a:pt x="538113" y="45720"/>
              </a:lnTo>
            </a:path>
          </a:pathLst>
        </a:custGeom>
        <a:noFill/>
        <a:ln w="1905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MY" sz="500" kern="1200"/>
        </a:p>
      </dsp:txBody>
      <dsp:txXfrm>
        <a:off x="7537892" y="1649531"/>
        <a:ext cx="26905" cy="26905"/>
      </dsp:txXfrm>
    </dsp:sp>
    <dsp:sp modelId="{F48E5941-0DF9-4A4D-B391-5E92B9E99C3A}">
      <dsp:nvSpPr>
        <dsp:cNvPr id="0" name=""/>
        <dsp:cNvSpPr/>
      </dsp:nvSpPr>
      <dsp:spPr>
        <a:xfrm>
          <a:off x="7282288" y="637615"/>
          <a:ext cx="538113" cy="1025369"/>
        </a:xfrm>
        <a:custGeom>
          <a:avLst/>
          <a:gdLst/>
          <a:ahLst/>
          <a:cxnLst/>
          <a:rect l="0" t="0" r="0" b="0"/>
          <a:pathLst>
            <a:path>
              <a:moveTo>
                <a:pt x="0" y="1025369"/>
              </a:moveTo>
              <a:lnTo>
                <a:pt x="269056" y="1025369"/>
              </a:lnTo>
              <a:lnTo>
                <a:pt x="269056" y="0"/>
              </a:lnTo>
              <a:lnTo>
                <a:pt x="538113" y="0"/>
              </a:lnTo>
            </a:path>
          </a:pathLst>
        </a:custGeom>
        <a:noFill/>
        <a:ln w="1905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MY" sz="500" kern="1200"/>
        </a:p>
      </dsp:txBody>
      <dsp:txXfrm>
        <a:off x="7522395" y="1121350"/>
        <a:ext cx="57899" cy="57899"/>
      </dsp:txXfrm>
    </dsp:sp>
    <dsp:sp modelId="{8B61B784-9F26-4164-B4F3-E99D97A5C0EF}">
      <dsp:nvSpPr>
        <dsp:cNvPr id="0" name=""/>
        <dsp:cNvSpPr/>
      </dsp:nvSpPr>
      <dsp:spPr>
        <a:xfrm>
          <a:off x="4053606" y="1150299"/>
          <a:ext cx="538113" cy="512684"/>
        </a:xfrm>
        <a:custGeom>
          <a:avLst/>
          <a:gdLst/>
          <a:ahLst/>
          <a:cxnLst/>
          <a:rect l="0" t="0" r="0" b="0"/>
          <a:pathLst>
            <a:path>
              <a:moveTo>
                <a:pt x="0" y="0"/>
              </a:moveTo>
              <a:lnTo>
                <a:pt x="269056" y="0"/>
              </a:lnTo>
              <a:lnTo>
                <a:pt x="269056" y="512684"/>
              </a:lnTo>
              <a:lnTo>
                <a:pt x="538113" y="512684"/>
              </a:lnTo>
            </a:path>
          </a:pathLst>
        </a:custGeom>
        <a:noFill/>
        <a:ln w="1905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MY" sz="500" kern="1200"/>
        </a:p>
      </dsp:txBody>
      <dsp:txXfrm>
        <a:off x="4304082" y="1388061"/>
        <a:ext cx="37162" cy="37162"/>
      </dsp:txXfrm>
    </dsp:sp>
    <dsp:sp modelId="{9E0CE674-790B-4974-9B46-8EA4B494D530}">
      <dsp:nvSpPr>
        <dsp:cNvPr id="0" name=""/>
        <dsp:cNvSpPr/>
      </dsp:nvSpPr>
      <dsp:spPr>
        <a:xfrm>
          <a:off x="4053606" y="637615"/>
          <a:ext cx="538113" cy="512684"/>
        </a:xfrm>
        <a:custGeom>
          <a:avLst/>
          <a:gdLst/>
          <a:ahLst/>
          <a:cxnLst/>
          <a:rect l="0" t="0" r="0" b="0"/>
          <a:pathLst>
            <a:path>
              <a:moveTo>
                <a:pt x="0" y="512684"/>
              </a:moveTo>
              <a:lnTo>
                <a:pt x="269056" y="512684"/>
              </a:lnTo>
              <a:lnTo>
                <a:pt x="269056" y="0"/>
              </a:lnTo>
              <a:lnTo>
                <a:pt x="538113" y="0"/>
              </a:lnTo>
            </a:path>
          </a:pathLst>
        </a:custGeom>
        <a:noFill/>
        <a:ln w="1905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MY" sz="500" kern="1200"/>
        </a:p>
      </dsp:txBody>
      <dsp:txXfrm>
        <a:off x="4304082" y="875376"/>
        <a:ext cx="37162" cy="37162"/>
      </dsp:txXfrm>
    </dsp:sp>
    <dsp:sp modelId="{BDEE3870-7A7F-4E3A-9C27-9C129E7E8EB1}">
      <dsp:nvSpPr>
        <dsp:cNvPr id="0" name=""/>
        <dsp:cNvSpPr/>
      </dsp:nvSpPr>
      <dsp:spPr>
        <a:xfrm>
          <a:off x="824924" y="1150299"/>
          <a:ext cx="538113" cy="1025369"/>
        </a:xfrm>
        <a:custGeom>
          <a:avLst/>
          <a:gdLst/>
          <a:ahLst/>
          <a:cxnLst/>
          <a:rect l="0" t="0" r="0" b="0"/>
          <a:pathLst>
            <a:path>
              <a:moveTo>
                <a:pt x="0" y="1025369"/>
              </a:moveTo>
              <a:lnTo>
                <a:pt x="269056" y="1025369"/>
              </a:lnTo>
              <a:lnTo>
                <a:pt x="269056" y="0"/>
              </a:lnTo>
              <a:lnTo>
                <a:pt x="538113" y="0"/>
              </a:lnTo>
            </a:path>
          </a:pathLst>
        </a:cu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MY" sz="500" kern="1200"/>
        </a:p>
      </dsp:txBody>
      <dsp:txXfrm>
        <a:off x="1065031" y="1634034"/>
        <a:ext cx="57899" cy="57899"/>
      </dsp:txXfrm>
    </dsp:sp>
    <dsp:sp modelId="{17105A88-B007-4483-B4E2-B3C84F18C4DB}">
      <dsp:nvSpPr>
        <dsp:cNvPr id="0" name=""/>
        <dsp:cNvSpPr/>
      </dsp:nvSpPr>
      <dsp:spPr>
        <a:xfrm rot="16200000">
          <a:off x="-1743894" y="1765521"/>
          <a:ext cx="4317343" cy="820295"/>
        </a:xfrm>
        <a:prstGeom prst="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MY" sz="2800" kern="1200" dirty="0"/>
            <a:t>Machine learning algorithm</a:t>
          </a:r>
        </a:p>
      </dsp:txBody>
      <dsp:txXfrm>
        <a:off x="-1743894" y="1765521"/>
        <a:ext cx="4317343" cy="820295"/>
      </dsp:txXfrm>
    </dsp:sp>
    <dsp:sp modelId="{1DFF1EBA-313E-4F30-8A7E-4A54B38D883F}">
      <dsp:nvSpPr>
        <dsp:cNvPr id="0" name=""/>
        <dsp:cNvSpPr/>
      </dsp:nvSpPr>
      <dsp:spPr>
        <a:xfrm>
          <a:off x="1363038" y="740152"/>
          <a:ext cx="2690568" cy="820295"/>
        </a:xfrm>
        <a:prstGeom prst="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MY" sz="2800" kern="1200" dirty="0"/>
            <a:t>Supervised</a:t>
          </a:r>
        </a:p>
      </dsp:txBody>
      <dsp:txXfrm>
        <a:off x="1363038" y="740152"/>
        <a:ext cx="2690568" cy="820295"/>
      </dsp:txXfrm>
    </dsp:sp>
    <dsp:sp modelId="{8EE831E0-562C-46B4-8117-10BEC50E2927}">
      <dsp:nvSpPr>
        <dsp:cNvPr id="0" name=""/>
        <dsp:cNvSpPr/>
      </dsp:nvSpPr>
      <dsp:spPr>
        <a:xfrm>
          <a:off x="4591720" y="227467"/>
          <a:ext cx="2690568" cy="82029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MY" sz="2800" kern="1200" dirty="0"/>
            <a:t>Regression</a:t>
          </a:r>
        </a:p>
      </dsp:txBody>
      <dsp:txXfrm>
        <a:off x="4591720" y="227467"/>
        <a:ext cx="2690568" cy="820295"/>
      </dsp:txXfrm>
    </dsp:sp>
    <dsp:sp modelId="{D5E8FC2B-EFB1-4885-9559-7A9ABC423B59}">
      <dsp:nvSpPr>
        <dsp:cNvPr id="0" name=""/>
        <dsp:cNvSpPr/>
      </dsp:nvSpPr>
      <dsp:spPr>
        <a:xfrm>
          <a:off x="4591720" y="1252836"/>
          <a:ext cx="2690568" cy="820295"/>
        </a:xfrm>
        <a:prstGeom prst="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MY" sz="2800" kern="1200" dirty="0"/>
            <a:t>Classification</a:t>
          </a:r>
        </a:p>
      </dsp:txBody>
      <dsp:txXfrm>
        <a:off x="4591720" y="1252836"/>
        <a:ext cx="2690568" cy="820295"/>
      </dsp:txXfrm>
    </dsp:sp>
    <dsp:sp modelId="{49D58A83-B26C-44DD-9702-A99EEC408BCE}">
      <dsp:nvSpPr>
        <dsp:cNvPr id="0" name=""/>
        <dsp:cNvSpPr/>
      </dsp:nvSpPr>
      <dsp:spPr>
        <a:xfrm>
          <a:off x="7820402" y="227467"/>
          <a:ext cx="2690568" cy="820295"/>
        </a:xfrm>
        <a:prstGeom prst="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MY" sz="2800" kern="1200" dirty="0"/>
            <a:t>Binary</a:t>
          </a:r>
        </a:p>
      </dsp:txBody>
      <dsp:txXfrm>
        <a:off x="7820402" y="227467"/>
        <a:ext cx="2690568" cy="820295"/>
      </dsp:txXfrm>
    </dsp:sp>
    <dsp:sp modelId="{39354C77-E7EE-4EE3-B806-1D5E95856348}">
      <dsp:nvSpPr>
        <dsp:cNvPr id="0" name=""/>
        <dsp:cNvSpPr/>
      </dsp:nvSpPr>
      <dsp:spPr>
        <a:xfrm>
          <a:off x="7820402" y="1252836"/>
          <a:ext cx="2690568" cy="82029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MY" sz="2800" kern="1200" dirty="0"/>
            <a:t>Multiclass</a:t>
          </a:r>
        </a:p>
      </dsp:txBody>
      <dsp:txXfrm>
        <a:off x="7820402" y="1252836"/>
        <a:ext cx="2690568" cy="820295"/>
      </dsp:txXfrm>
    </dsp:sp>
    <dsp:sp modelId="{57D9A6FF-2919-4630-9FE1-C6BCB0CE760F}">
      <dsp:nvSpPr>
        <dsp:cNvPr id="0" name=""/>
        <dsp:cNvSpPr/>
      </dsp:nvSpPr>
      <dsp:spPr>
        <a:xfrm>
          <a:off x="7820402" y="2278205"/>
          <a:ext cx="2690568" cy="82029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MY" sz="2800" kern="1200" dirty="0"/>
            <a:t>Multilabel</a:t>
          </a:r>
        </a:p>
      </dsp:txBody>
      <dsp:txXfrm>
        <a:off x="7820402" y="2278205"/>
        <a:ext cx="2690568" cy="820295"/>
      </dsp:txXfrm>
    </dsp:sp>
    <dsp:sp modelId="{B7518B7D-3E87-47DC-A2AE-8AD9E46CAFF4}">
      <dsp:nvSpPr>
        <dsp:cNvPr id="0" name=""/>
        <dsp:cNvSpPr/>
      </dsp:nvSpPr>
      <dsp:spPr>
        <a:xfrm>
          <a:off x="1363038" y="1765521"/>
          <a:ext cx="2690568" cy="82029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MY" sz="2800" kern="1200" dirty="0"/>
            <a:t>Unsupervised</a:t>
          </a:r>
        </a:p>
      </dsp:txBody>
      <dsp:txXfrm>
        <a:off x="1363038" y="1765521"/>
        <a:ext cx="2690568" cy="820295"/>
      </dsp:txXfrm>
    </dsp:sp>
    <dsp:sp modelId="{CC34EF6D-E1DF-46A3-BBEF-07CC6A7A0982}">
      <dsp:nvSpPr>
        <dsp:cNvPr id="0" name=""/>
        <dsp:cNvSpPr/>
      </dsp:nvSpPr>
      <dsp:spPr>
        <a:xfrm>
          <a:off x="1363038" y="2790890"/>
          <a:ext cx="2690568" cy="82029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MY" sz="2800" kern="1200" dirty="0"/>
            <a:t>Reinforced</a:t>
          </a:r>
        </a:p>
      </dsp:txBody>
      <dsp:txXfrm>
        <a:off x="1363038" y="2790890"/>
        <a:ext cx="2690568" cy="8202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FF52E-5ABE-4158-B781-B938AAB3D767}">
      <dsp:nvSpPr>
        <dsp:cNvPr id="0" name=""/>
        <dsp:cNvSpPr/>
      </dsp:nvSpPr>
      <dsp:spPr>
        <a:xfrm>
          <a:off x="0" y="0"/>
          <a:ext cx="5010912" cy="121103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SG" sz="3200" kern="1200"/>
            <a:t>Data Preparation </a:t>
          </a:r>
        </a:p>
      </dsp:txBody>
      <dsp:txXfrm>
        <a:off x="35470" y="35470"/>
        <a:ext cx="3601782" cy="1140091"/>
      </dsp:txXfrm>
    </dsp:sp>
    <dsp:sp modelId="{3472814D-E8BA-4BD8-B59B-77BE44A2D839}">
      <dsp:nvSpPr>
        <dsp:cNvPr id="0" name=""/>
        <dsp:cNvSpPr/>
      </dsp:nvSpPr>
      <dsp:spPr>
        <a:xfrm>
          <a:off x="419663" y="1431218"/>
          <a:ext cx="5010912" cy="1211031"/>
        </a:xfrm>
        <a:prstGeom prst="roundRect">
          <a:avLst>
            <a:gd name="adj" fmla="val 10000"/>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SG" sz="3200" kern="1200"/>
            <a:t>Data Splitting (Train/Test)</a:t>
          </a:r>
        </a:p>
      </dsp:txBody>
      <dsp:txXfrm>
        <a:off x="455133" y="1466688"/>
        <a:ext cx="3733137" cy="1140091"/>
      </dsp:txXfrm>
    </dsp:sp>
    <dsp:sp modelId="{D46224E6-344A-4C01-8358-32FCC4B10FCF}">
      <dsp:nvSpPr>
        <dsp:cNvPr id="0" name=""/>
        <dsp:cNvSpPr/>
      </dsp:nvSpPr>
      <dsp:spPr>
        <a:xfrm>
          <a:off x="833064" y="2862437"/>
          <a:ext cx="5010912" cy="1211031"/>
        </a:xfrm>
        <a:prstGeom prst="roundRect">
          <a:avLst>
            <a:gd name="adj" fmla="val 10000"/>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SG" sz="3200" kern="1200"/>
            <a:t>Model Training</a:t>
          </a:r>
        </a:p>
      </dsp:txBody>
      <dsp:txXfrm>
        <a:off x="868534" y="2897907"/>
        <a:ext cx="3739401" cy="1140091"/>
      </dsp:txXfrm>
    </dsp:sp>
    <dsp:sp modelId="{1C8493CE-4D0F-471C-A593-40DB7685DBA0}">
      <dsp:nvSpPr>
        <dsp:cNvPr id="0" name=""/>
        <dsp:cNvSpPr/>
      </dsp:nvSpPr>
      <dsp:spPr>
        <a:xfrm>
          <a:off x="1252728" y="4293656"/>
          <a:ext cx="5010912" cy="1211031"/>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SG" sz="3200" kern="1200"/>
            <a:t>Model Evaluation </a:t>
          </a:r>
        </a:p>
      </dsp:txBody>
      <dsp:txXfrm>
        <a:off x="1288198" y="4329126"/>
        <a:ext cx="3733137" cy="1140091"/>
      </dsp:txXfrm>
    </dsp:sp>
    <dsp:sp modelId="{8ADB63AE-84CD-4AAE-AB22-F5A89FE5453A}">
      <dsp:nvSpPr>
        <dsp:cNvPr id="0" name=""/>
        <dsp:cNvSpPr/>
      </dsp:nvSpPr>
      <dsp:spPr>
        <a:xfrm>
          <a:off x="4223741" y="927539"/>
          <a:ext cx="787170" cy="787170"/>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SG" sz="3500" kern="1200"/>
        </a:p>
      </dsp:txBody>
      <dsp:txXfrm>
        <a:off x="4400854" y="927539"/>
        <a:ext cx="432944" cy="592345"/>
      </dsp:txXfrm>
    </dsp:sp>
    <dsp:sp modelId="{838DF45C-16C0-43C1-9BB2-33118D3E5959}">
      <dsp:nvSpPr>
        <dsp:cNvPr id="0" name=""/>
        <dsp:cNvSpPr/>
      </dsp:nvSpPr>
      <dsp:spPr>
        <a:xfrm>
          <a:off x="4643405" y="2358758"/>
          <a:ext cx="787170" cy="787170"/>
        </a:xfrm>
        <a:prstGeom prst="downArrow">
          <a:avLst>
            <a:gd name="adj1" fmla="val 55000"/>
            <a:gd name="adj2" fmla="val 45000"/>
          </a:avLst>
        </a:prstGeom>
        <a:solidFill>
          <a:schemeClr val="accent5">
            <a:tint val="40000"/>
            <a:alpha val="90000"/>
            <a:hueOff val="-5972333"/>
            <a:satOff val="1333"/>
            <a:lumOff val="20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SG" sz="3500" kern="1200"/>
        </a:p>
      </dsp:txBody>
      <dsp:txXfrm>
        <a:off x="4820518" y="2358758"/>
        <a:ext cx="432944" cy="592345"/>
      </dsp:txXfrm>
    </dsp:sp>
    <dsp:sp modelId="{65178A59-B050-48B5-BE04-94FEC7E6D61C}">
      <dsp:nvSpPr>
        <dsp:cNvPr id="0" name=""/>
        <dsp:cNvSpPr/>
      </dsp:nvSpPr>
      <dsp:spPr>
        <a:xfrm>
          <a:off x="5056805" y="3789977"/>
          <a:ext cx="787170" cy="787170"/>
        </a:xfrm>
        <a:prstGeom prst="downArrow">
          <a:avLst>
            <a:gd name="adj1" fmla="val 55000"/>
            <a:gd name="adj2" fmla="val 45000"/>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SG" sz="3500" kern="1200"/>
        </a:p>
      </dsp:txBody>
      <dsp:txXfrm>
        <a:off x="5233918" y="3789977"/>
        <a:ext cx="432944" cy="5923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91298-9865-4B55-8FD7-997F71ADA4C5}">
      <dsp:nvSpPr>
        <dsp:cNvPr id="0" name=""/>
        <dsp:cNvSpPr/>
      </dsp:nvSpPr>
      <dsp:spPr>
        <a:xfrm>
          <a:off x="0" y="4687"/>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1" kern="1200" dirty="0">
              <a:solidFill>
                <a:srgbClr val="FF0000"/>
              </a:solidFill>
            </a:rPr>
            <a:t>Data Preparation </a:t>
          </a:r>
        </a:p>
      </dsp:txBody>
      <dsp:txXfrm>
        <a:off x="25523" y="30210"/>
        <a:ext cx="2331473" cy="820374"/>
      </dsp:txXfrm>
    </dsp:sp>
    <dsp:sp modelId="{01AB9DDB-E556-4978-8D38-65DCD10DC14A}">
      <dsp:nvSpPr>
        <dsp:cNvPr id="0" name=""/>
        <dsp:cNvSpPr/>
      </dsp:nvSpPr>
      <dsp:spPr>
        <a:xfrm rot="5400000">
          <a:off x="1027868" y="897893"/>
          <a:ext cx="326782" cy="3921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73618" y="930572"/>
        <a:ext cx="235283" cy="228747"/>
      </dsp:txXfrm>
    </dsp:sp>
    <dsp:sp modelId="{4024CC11-AA76-44F6-A84C-2457692F355F}">
      <dsp:nvSpPr>
        <dsp:cNvPr id="0" name=""/>
        <dsp:cNvSpPr/>
      </dsp:nvSpPr>
      <dsp:spPr>
        <a:xfrm>
          <a:off x="0" y="1311817"/>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Data Splitting (Train/Test)</a:t>
          </a:r>
        </a:p>
      </dsp:txBody>
      <dsp:txXfrm>
        <a:off x="25523" y="1337340"/>
        <a:ext cx="2331473" cy="820374"/>
      </dsp:txXfrm>
    </dsp:sp>
    <dsp:sp modelId="{6B395E93-7E29-46F8-A926-B0DD0E573C13}">
      <dsp:nvSpPr>
        <dsp:cNvPr id="0" name=""/>
        <dsp:cNvSpPr/>
      </dsp:nvSpPr>
      <dsp:spPr>
        <a:xfrm rot="5400000">
          <a:off x="1027868" y="2205023"/>
          <a:ext cx="326782" cy="3921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73618" y="2237702"/>
        <a:ext cx="235283" cy="228747"/>
      </dsp:txXfrm>
    </dsp:sp>
    <dsp:sp modelId="{16501DB5-C3B8-431A-82C8-6EF0E4834FDA}">
      <dsp:nvSpPr>
        <dsp:cNvPr id="0" name=""/>
        <dsp:cNvSpPr/>
      </dsp:nvSpPr>
      <dsp:spPr>
        <a:xfrm>
          <a:off x="0" y="2618948"/>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Training</a:t>
          </a:r>
        </a:p>
      </dsp:txBody>
      <dsp:txXfrm>
        <a:off x="25523" y="2644471"/>
        <a:ext cx="2331473" cy="820374"/>
      </dsp:txXfrm>
    </dsp:sp>
    <dsp:sp modelId="{E501024C-3BC7-4D07-BE63-05F6C3364CA6}">
      <dsp:nvSpPr>
        <dsp:cNvPr id="0" name=""/>
        <dsp:cNvSpPr/>
      </dsp:nvSpPr>
      <dsp:spPr>
        <a:xfrm rot="5400000">
          <a:off x="1027868" y="3512154"/>
          <a:ext cx="326782" cy="3921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SG" sz="1600" kern="1200"/>
        </a:p>
      </dsp:txBody>
      <dsp:txXfrm rot="-5400000">
        <a:off x="1073618" y="3544833"/>
        <a:ext cx="235283" cy="228747"/>
      </dsp:txXfrm>
    </dsp:sp>
    <dsp:sp modelId="{C3B56102-0117-4AC3-9210-80C2555A10E3}">
      <dsp:nvSpPr>
        <dsp:cNvPr id="0" name=""/>
        <dsp:cNvSpPr/>
      </dsp:nvSpPr>
      <dsp:spPr>
        <a:xfrm>
          <a:off x="0" y="3926079"/>
          <a:ext cx="2382519" cy="8714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Model Evaluation </a:t>
          </a:r>
        </a:p>
      </dsp:txBody>
      <dsp:txXfrm>
        <a:off x="25523" y="3951602"/>
        <a:ext cx="2331473" cy="820374"/>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D7995C-F9A4-4E8C-B56D-0D62614BED88}" type="datetimeFigureOut">
              <a:rPr lang="en-MY" smtClean="0"/>
              <a:t>11/5/2024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A5DBF-AAEB-442E-BB70-C991EB605BFC}" type="slidenum">
              <a:rPr lang="en-MY" smtClean="0"/>
              <a:t>‹#›</a:t>
            </a:fld>
            <a:endParaRPr lang="en-MY"/>
          </a:p>
        </p:txBody>
      </p:sp>
    </p:spTree>
    <p:extLst>
      <p:ext uri="{BB962C8B-B14F-4D97-AF65-F5344CB8AC3E}">
        <p14:creationId xmlns:p14="http://schemas.microsoft.com/office/powerpoint/2010/main" val="32655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104947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34</a:t>
            </a:fld>
            <a:endParaRPr lang="en-SG"/>
          </a:p>
        </p:txBody>
      </p:sp>
    </p:spTree>
    <p:extLst>
      <p:ext uri="{BB962C8B-B14F-4D97-AF65-F5344CB8AC3E}">
        <p14:creationId xmlns:p14="http://schemas.microsoft.com/office/powerpoint/2010/main" val="2343040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38</a:t>
            </a:fld>
            <a:endParaRPr lang="en-SG"/>
          </a:p>
        </p:txBody>
      </p:sp>
    </p:spTree>
    <p:extLst>
      <p:ext uri="{BB962C8B-B14F-4D97-AF65-F5344CB8AC3E}">
        <p14:creationId xmlns:p14="http://schemas.microsoft.com/office/powerpoint/2010/main" val="1709807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331496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26</a:t>
            </a:fld>
            <a:endParaRPr lang="en-SG"/>
          </a:p>
        </p:txBody>
      </p:sp>
    </p:spTree>
    <p:extLst>
      <p:ext uri="{BB962C8B-B14F-4D97-AF65-F5344CB8AC3E}">
        <p14:creationId xmlns:p14="http://schemas.microsoft.com/office/powerpoint/2010/main" val="402733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27</a:t>
            </a:fld>
            <a:endParaRPr lang="en-SG"/>
          </a:p>
        </p:txBody>
      </p:sp>
    </p:spTree>
    <p:extLst>
      <p:ext uri="{BB962C8B-B14F-4D97-AF65-F5344CB8AC3E}">
        <p14:creationId xmlns:p14="http://schemas.microsoft.com/office/powerpoint/2010/main" val="3278671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28</a:t>
            </a:fld>
            <a:endParaRPr lang="en-SG"/>
          </a:p>
        </p:txBody>
      </p:sp>
    </p:spTree>
    <p:extLst>
      <p:ext uri="{BB962C8B-B14F-4D97-AF65-F5344CB8AC3E}">
        <p14:creationId xmlns:p14="http://schemas.microsoft.com/office/powerpoint/2010/main" val="3338314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29</a:t>
            </a:fld>
            <a:endParaRPr lang="en-SG"/>
          </a:p>
        </p:txBody>
      </p:sp>
    </p:spTree>
    <p:extLst>
      <p:ext uri="{BB962C8B-B14F-4D97-AF65-F5344CB8AC3E}">
        <p14:creationId xmlns:p14="http://schemas.microsoft.com/office/powerpoint/2010/main" val="153960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740607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002111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02483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fontAlgn="base">
              <a:buNone/>
            </a:pPr>
            <a:endParaRPr lang="en-SG" dirty="0">
              <a:latin typeface="+mj-lt"/>
            </a:endParaRPr>
          </a:p>
        </p:txBody>
      </p:sp>
      <p:sp>
        <p:nvSpPr>
          <p:cNvPr id="4" name="Slide Number Placeholder 3"/>
          <p:cNvSpPr>
            <a:spLocks noGrp="1"/>
          </p:cNvSpPr>
          <p:nvPr>
            <p:ph type="sldNum" sz="quarter" idx="5"/>
          </p:nvPr>
        </p:nvSpPr>
        <p:spPr/>
        <p:txBody>
          <a:bodyPr/>
          <a:lstStyle/>
          <a:p>
            <a:fld id="{865299E3-1846-43B9-BC9E-2346DF616FB8}" type="slidenum">
              <a:rPr lang="en-SG" smtClean="0"/>
              <a:t>33</a:t>
            </a:fld>
            <a:endParaRPr lang="en-SG"/>
          </a:p>
        </p:txBody>
      </p:sp>
    </p:spTree>
    <p:extLst>
      <p:ext uri="{BB962C8B-B14F-4D97-AF65-F5344CB8AC3E}">
        <p14:creationId xmlns:p14="http://schemas.microsoft.com/office/powerpoint/2010/main" val="290337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4BBD-6FE9-20F6-F802-4F3B56D334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FC2A6557-C472-6822-A987-138C4252A2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A5596B1-CC51-070E-3641-A0BEAEF14011}"/>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5" name="Footer Placeholder 4">
            <a:extLst>
              <a:ext uri="{FF2B5EF4-FFF2-40B4-BE49-F238E27FC236}">
                <a16:creationId xmlns:a16="http://schemas.microsoft.com/office/drawing/2014/main" id="{A03854EA-63B2-DE28-76F4-F654BC1A346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081C667-241B-EAF1-EC1E-092DC2FE0916}"/>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715641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5916E-CC2B-6DE1-8036-BDD1F51C479B}"/>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F3D35A24-0605-0C3B-CE64-06E0D3E48F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7A25724-A7F6-867E-E5C9-BEDAEB85C67F}"/>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5" name="Footer Placeholder 4">
            <a:extLst>
              <a:ext uri="{FF2B5EF4-FFF2-40B4-BE49-F238E27FC236}">
                <a16:creationId xmlns:a16="http://schemas.microsoft.com/office/drawing/2014/main" id="{5D39AE0F-FC68-7D57-705B-A620DA0324C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59A932E-3454-D619-BA86-185B8FBED69D}"/>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3102762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43C387-2B39-6346-334B-DF1C265DA7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53DB7DC-DCA8-C021-0C56-CA31F5F49E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7A20ABA-EA83-75D1-6AB0-FB6EACFED3ED}"/>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5" name="Footer Placeholder 4">
            <a:extLst>
              <a:ext uri="{FF2B5EF4-FFF2-40B4-BE49-F238E27FC236}">
                <a16:creationId xmlns:a16="http://schemas.microsoft.com/office/drawing/2014/main" id="{B6E92A7B-CA53-B12C-E881-188740D062C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B7CD005-510A-5C76-C2CB-2C4E4EC8E171}"/>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233708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3084-8068-9A6D-6B26-499FD933FF4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5D2B00BA-D2E0-16E6-A5E3-62417661F0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7A07089-A78E-B1D0-466D-538BB66C582B}"/>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5" name="Footer Placeholder 4">
            <a:extLst>
              <a:ext uri="{FF2B5EF4-FFF2-40B4-BE49-F238E27FC236}">
                <a16:creationId xmlns:a16="http://schemas.microsoft.com/office/drawing/2014/main" id="{3B77690C-3601-733B-D17A-ECADF6F4C12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41C9EF8-FADA-6902-8789-D3C994F454FE}"/>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943306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55FA-00A7-742E-4F5A-ACBB5B1F5C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DCA344E4-639D-8ADA-97D2-614EB8B61E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8DD644-FBC1-A178-B57A-E474F7C7BD40}"/>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5" name="Footer Placeholder 4">
            <a:extLst>
              <a:ext uri="{FF2B5EF4-FFF2-40B4-BE49-F238E27FC236}">
                <a16:creationId xmlns:a16="http://schemas.microsoft.com/office/drawing/2014/main" id="{6CC7B9C9-5E10-DBA3-E382-BCDCB5ACF33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0464DC1-633D-3C20-D94F-98209E743532}"/>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3094965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8CA84-E789-6540-F5FE-8569060C8FC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A008E68-388B-618C-42DD-0D143D1AB5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E5CDD302-DC98-C82D-FB79-E86108906B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736B1799-35B2-10E0-0A81-18C6CD6F4104}"/>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6" name="Footer Placeholder 5">
            <a:extLst>
              <a:ext uri="{FF2B5EF4-FFF2-40B4-BE49-F238E27FC236}">
                <a16:creationId xmlns:a16="http://schemas.microsoft.com/office/drawing/2014/main" id="{62CD87B9-C894-8FE1-7D6F-5FAD319AFAF9}"/>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8852861-5C7B-C6DE-691D-A1BED9797E88}"/>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213311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7B9F-2AA9-6972-C2B7-799F94CC5F19}"/>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1BC9AF5-D370-CF26-037B-54BDD28753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A49B7C-654A-F005-E1E7-EBCFC0E624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8154C957-3805-7F70-8335-E54332854A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95844B-B5BB-172F-B164-34B68C9DF8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AB35C5BB-5419-5B77-FC6E-D6518A7B5E21}"/>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8" name="Footer Placeholder 7">
            <a:extLst>
              <a:ext uri="{FF2B5EF4-FFF2-40B4-BE49-F238E27FC236}">
                <a16:creationId xmlns:a16="http://schemas.microsoft.com/office/drawing/2014/main" id="{1CC6E5F8-E794-821F-9460-293AC95E4BA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3E41EEF-211F-26A2-4F3A-2292C7550696}"/>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384203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7B6F-3AAF-C5A7-0716-10902A3E4473}"/>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A81CD42-D658-D314-79DF-3677D06BC012}"/>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4" name="Footer Placeholder 3">
            <a:extLst>
              <a:ext uri="{FF2B5EF4-FFF2-40B4-BE49-F238E27FC236}">
                <a16:creationId xmlns:a16="http://schemas.microsoft.com/office/drawing/2014/main" id="{E48B9989-C161-2BD7-DE5F-F5EDD51034F3}"/>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55BFE0C8-A486-ED37-F0A4-7CB5EABE9972}"/>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275349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E18E4-788B-B1FF-F082-3B845290D262}"/>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3" name="Footer Placeholder 2">
            <a:extLst>
              <a:ext uri="{FF2B5EF4-FFF2-40B4-BE49-F238E27FC236}">
                <a16:creationId xmlns:a16="http://schemas.microsoft.com/office/drawing/2014/main" id="{0C1AD73A-3D5C-1000-C97E-D4D0FC3BF798}"/>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2B23279-F07B-14C4-E759-DC008DE2FB39}"/>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3702173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AAAF-8712-86B9-2AA3-C62270F73C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ACD9982D-81C2-6037-D72A-9E425F8681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979F0FEE-4BAD-FB4D-4208-D8969306E5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2B1747-C04B-FAB7-A520-B936A563D103}"/>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6" name="Footer Placeholder 5">
            <a:extLst>
              <a:ext uri="{FF2B5EF4-FFF2-40B4-BE49-F238E27FC236}">
                <a16:creationId xmlns:a16="http://schemas.microsoft.com/office/drawing/2014/main" id="{D76C6870-9DF6-8317-42CE-01567D2C464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97BE92A-878B-5856-CB93-326A231218E3}"/>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554650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ED06-F036-898E-FEC5-01DBF509C6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78C5A552-B430-CCEA-CC3C-BD53B64148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A4DF55C5-1884-68AF-760E-098FFEDE0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D09E5-68FC-E2CE-C028-8E68BA0F316B}"/>
              </a:ext>
            </a:extLst>
          </p:cNvPr>
          <p:cNvSpPr>
            <a:spLocks noGrp="1"/>
          </p:cNvSpPr>
          <p:nvPr>
            <p:ph type="dt" sz="half" idx="10"/>
          </p:nvPr>
        </p:nvSpPr>
        <p:spPr/>
        <p:txBody>
          <a:bodyPr/>
          <a:lstStyle/>
          <a:p>
            <a:fld id="{F7B03004-3E1E-4A69-98A8-ADD830079903}" type="datetimeFigureOut">
              <a:rPr lang="en-MY" smtClean="0"/>
              <a:t>11/5/2024</a:t>
            </a:fld>
            <a:endParaRPr lang="en-MY"/>
          </a:p>
        </p:txBody>
      </p:sp>
      <p:sp>
        <p:nvSpPr>
          <p:cNvPr id="6" name="Footer Placeholder 5">
            <a:extLst>
              <a:ext uri="{FF2B5EF4-FFF2-40B4-BE49-F238E27FC236}">
                <a16:creationId xmlns:a16="http://schemas.microsoft.com/office/drawing/2014/main" id="{A9AEF9DE-0311-045C-0237-2880117CD70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2D357D9-4671-00D7-B4C3-6DD1E250D477}"/>
              </a:ext>
            </a:extLst>
          </p:cNvPr>
          <p:cNvSpPr>
            <a:spLocks noGrp="1"/>
          </p:cNvSpPr>
          <p:nvPr>
            <p:ph type="sldNum" sz="quarter" idx="12"/>
          </p:nvPr>
        </p:nvSpPr>
        <p:spPr/>
        <p:txBody>
          <a:bodyPr/>
          <a:lstStyle/>
          <a:p>
            <a:fld id="{8BD2D045-46D7-4399-9312-11967D8C1B5B}" type="slidenum">
              <a:rPr lang="en-MY" smtClean="0"/>
              <a:t>‹#›</a:t>
            </a:fld>
            <a:endParaRPr lang="en-MY"/>
          </a:p>
        </p:txBody>
      </p:sp>
    </p:spTree>
    <p:extLst>
      <p:ext uri="{BB962C8B-B14F-4D97-AF65-F5344CB8AC3E}">
        <p14:creationId xmlns:p14="http://schemas.microsoft.com/office/powerpoint/2010/main" val="2146814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6055C-5ED5-7B04-E64A-04CC65CA05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D02DDFBD-5347-6A1B-E2C1-C8505C757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9E4E211-E4E3-785A-CBA9-E4862271B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7B03004-3E1E-4A69-98A8-ADD830079903}" type="datetimeFigureOut">
              <a:rPr lang="en-MY" smtClean="0"/>
              <a:t>11/5/2024</a:t>
            </a:fld>
            <a:endParaRPr lang="en-MY"/>
          </a:p>
        </p:txBody>
      </p:sp>
      <p:sp>
        <p:nvSpPr>
          <p:cNvPr id="5" name="Footer Placeholder 4">
            <a:extLst>
              <a:ext uri="{FF2B5EF4-FFF2-40B4-BE49-F238E27FC236}">
                <a16:creationId xmlns:a16="http://schemas.microsoft.com/office/drawing/2014/main" id="{8E0C90C6-34B0-70DB-2AA0-5205A80613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Y"/>
          </a:p>
        </p:txBody>
      </p:sp>
      <p:sp>
        <p:nvSpPr>
          <p:cNvPr id="6" name="Slide Number Placeholder 5">
            <a:extLst>
              <a:ext uri="{FF2B5EF4-FFF2-40B4-BE49-F238E27FC236}">
                <a16:creationId xmlns:a16="http://schemas.microsoft.com/office/drawing/2014/main" id="{B818E4E4-2A70-F846-26E5-FEAD2961E6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D2D045-46D7-4399-9312-11967D8C1B5B}" type="slidenum">
              <a:rPr lang="en-MY" smtClean="0"/>
              <a:t>‹#›</a:t>
            </a:fld>
            <a:endParaRPr lang="en-MY"/>
          </a:p>
        </p:txBody>
      </p:sp>
    </p:spTree>
    <p:extLst>
      <p:ext uri="{BB962C8B-B14F-4D97-AF65-F5344CB8AC3E}">
        <p14:creationId xmlns:p14="http://schemas.microsoft.com/office/powerpoint/2010/main" val="3823757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mathworks.com/help/deeplearning/ug/multilabel-image-classification-using-deep-learning.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FFDDA8-5928-7DDB-3D7D-043633338EB5}"/>
              </a:ext>
            </a:extLst>
          </p:cNvPr>
          <p:cNvSpPr>
            <a:spLocks noGrp="1"/>
          </p:cNvSpPr>
          <p:nvPr>
            <p:ph type="ctrTitle"/>
          </p:nvPr>
        </p:nvSpPr>
        <p:spPr>
          <a:xfrm>
            <a:off x="1127208" y="857251"/>
            <a:ext cx="4747280" cy="3098061"/>
          </a:xfrm>
        </p:spPr>
        <p:txBody>
          <a:bodyPr anchor="b">
            <a:normAutofit/>
          </a:bodyPr>
          <a:lstStyle/>
          <a:p>
            <a:pPr algn="l"/>
            <a:r>
              <a:rPr lang="en-US" sz="4100" b="0" i="0" dirty="0">
                <a:solidFill>
                  <a:srgbClr val="FFFFFF"/>
                </a:solidFill>
                <a:effectLst/>
                <a:latin typeface="pg-1ff3"/>
              </a:rPr>
              <a:t>Machine Learning Models</a:t>
            </a:r>
            <a:endParaRPr lang="en-MY" sz="4100" dirty="0">
              <a:solidFill>
                <a:srgbClr val="FFFFFF"/>
              </a:solidFill>
            </a:endParaRPr>
          </a:p>
        </p:txBody>
      </p:sp>
      <p:sp>
        <p:nvSpPr>
          <p:cNvPr id="17" name="Rectangle 16">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66EEA66-9688-7A8A-B603-D4D49C6CCC37}"/>
              </a:ext>
            </a:extLst>
          </p:cNvPr>
          <p:cNvSpPr>
            <a:spLocks noGrp="1"/>
          </p:cNvSpPr>
          <p:nvPr>
            <p:ph type="subTitle" idx="1"/>
          </p:nvPr>
        </p:nvSpPr>
        <p:spPr>
          <a:xfrm>
            <a:off x="1127208" y="4756265"/>
            <a:ext cx="4393278" cy="1244483"/>
          </a:xfrm>
        </p:spPr>
        <p:txBody>
          <a:bodyPr anchor="t">
            <a:normAutofit/>
          </a:bodyPr>
          <a:lstStyle/>
          <a:p>
            <a:pPr algn="l"/>
            <a:r>
              <a:rPr lang="en-MY" sz="2000" dirty="0">
                <a:solidFill>
                  <a:srgbClr val="FFFFFF"/>
                </a:solidFill>
              </a:rPr>
              <a:t>MODELLING PUBLIC HEALTH DATA (MQB7046)</a:t>
            </a:r>
          </a:p>
          <a:p>
            <a:pPr algn="l"/>
            <a:r>
              <a:rPr lang="en-MY" sz="2000" dirty="0">
                <a:solidFill>
                  <a:srgbClr val="FFFFFF"/>
                </a:solidFill>
              </a:rPr>
              <a:t>DR MOHAMAD ZULFIKRIE BIN ABAS</a:t>
            </a:r>
          </a:p>
        </p:txBody>
      </p:sp>
      <p:sp>
        <p:nvSpPr>
          <p:cNvPr id="19" name="Oval 18">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 logo&#10;&#10;Description automatically generated">
            <a:extLst>
              <a:ext uri="{FF2B5EF4-FFF2-40B4-BE49-F238E27FC236}">
                <a16:creationId xmlns:a16="http://schemas.microsoft.com/office/drawing/2014/main" id="{40483B2D-8D24-A3AB-D288-9A1AEE9B2DCB}"/>
              </a:ext>
            </a:extLst>
          </p:cNvPr>
          <p:cNvPicPr>
            <a:picLocks noChangeAspect="1"/>
          </p:cNvPicPr>
          <p:nvPr/>
        </p:nvPicPr>
        <p:blipFill>
          <a:blip r:embed="rId2"/>
          <a:stretch>
            <a:fillRect/>
          </a:stretch>
        </p:blipFill>
        <p:spPr>
          <a:xfrm>
            <a:off x="6920559" y="2188865"/>
            <a:ext cx="3737164" cy="2494556"/>
          </a:xfrm>
          <a:prstGeom prst="rect">
            <a:avLst/>
          </a:prstGeom>
        </p:spPr>
      </p:pic>
    </p:spTree>
    <p:extLst>
      <p:ext uri="{BB962C8B-B14F-4D97-AF65-F5344CB8AC3E}">
        <p14:creationId xmlns:p14="http://schemas.microsoft.com/office/powerpoint/2010/main" val="329997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58F3198-CDFA-1118-C04E-48138676A0E2}"/>
              </a:ext>
            </a:extLst>
          </p:cNvPr>
          <p:cNvGraphicFramePr/>
          <p:nvPr/>
        </p:nvGraphicFramePr>
        <p:xfrm>
          <a:off x="243840" y="715433"/>
          <a:ext cx="11704320" cy="5427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84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oard — Start at Zero">
            <a:extLst>
              <a:ext uri="{FF2B5EF4-FFF2-40B4-BE49-F238E27FC236}">
                <a16:creationId xmlns:a16="http://schemas.microsoft.com/office/drawing/2014/main" id="{F1EFA7DB-47FC-666F-D277-E3657328CC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86" b="126"/>
          <a:stretch/>
        </p:blipFill>
        <p:spPr bwMode="auto">
          <a:xfrm>
            <a:off x="307775" y="261437"/>
            <a:ext cx="11576450" cy="633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27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B0ABFD-2CF4-BD1B-CC2A-6318D681C46B}"/>
              </a:ext>
            </a:extLst>
          </p:cNvPr>
          <p:cNvPicPr>
            <a:picLocks noChangeAspect="1"/>
          </p:cNvPicPr>
          <p:nvPr/>
        </p:nvPicPr>
        <p:blipFill>
          <a:blip r:embed="rId2"/>
          <a:stretch>
            <a:fillRect/>
          </a:stretch>
        </p:blipFill>
        <p:spPr>
          <a:xfrm>
            <a:off x="6421035" y="1967012"/>
            <a:ext cx="5129784" cy="2923975"/>
          </a:xfrm>
          <a:prstGeom prst="rect">
            <a:avLst/>
          </a:prstGeom>
        </p:spPr>
      </p:pic>
      <p:pic>
        <p:nvPicPr>
          <p:cNvPr id="5" name="Picture 4">
            <a:extLst>
              <a:ext uri="{FF2B5EF4-FFF2-40B4-BE49-F238E27FC236}">
                <a16:creationId xmlns:a16="http://schemas.microsoft.com/office/drawing/2014/main" id="{150B17E9-13E2-37D0-4932-8FB1BC740D4B}"/>
              </a:ext>
            </a:extLst>
          </p:cNvPr>
          <p:cNvPicPr>
            <a:picLocks noChangeAspect="1"/>
          </p:cNvPicPr>
          <p:nvPr/>
        </p:nvPicPr>
        <p:blipFill>
          <a:blip r:embed="rId3"/>
          <a:stretch>
            <a:fillRect/>
          </a:stretch>
        </p:blipFill>
        <p:spPr>
          <a:xfrm>
            <a:off x="641180" y="2082432"/>
            <a:ext cx="5129784" cy="2693136"/>
          </a:xfrm>
          <a:prstGeom prst="rect">
            <a:avLst/>
          </a:prstGeom>
        </p:spPr>
      </p:pic>
    </p:spTree>
    <p:extLst>
      <p:ext uri="{BB962C8B-B14F-4D97-AF65-F5344CB8AC3E}">
        <p14:creationId xmlns:p14="http://schemas.microsoft.com/office/powerpoint/2010/main" val="1016597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B73C0C-1742-F91C-DE05-377FAEA3A3F7}"/>
              </a:ext>
            </a:extLst>
          </p:cNvPr>
          <p:cNvSpPr txBox="1"/>
          <p:nvPr/>
        </p:nvSpPr>
        <p:spPr>
          <a:xfrm>
            <a:off x="804672" y="3121701"/>
            <a:ext cx="3658053" cy="17865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500" kern="1200" dirty="0">
                <a:solidFill>
                  <a:schemeClr val="tx2"/>
                </a:solidFill>
                <a:latin typeface="+mj-lt"/>
                <a:ea typeface="+mj-ea"/>
                <a:cs typeface="+mj-cs"/>
              </a:rPr>
              <a:t>Are you OK with numbers?</a:t>
            </a:r>
          </a:p>
          <a:p>
            <a:pPr>
              <a:lnSpc>
                <a:spcPct val="90000"/>
              </a:lnSpc>
              <a:spcBef>
                <a:spcPct val="0"/>
              </a:spcBef>
              <a:spcAft>
                <a:spcPts val="600"/>
              </a:spcAft>
            </a:pPr>
            <a:endParaRPr lang="en-US" sz="2500" kern="1200" dirty="0">
              <a:solidFill>
                <a:schemeClr val="tx2"/>
              </a:solidFill>
              <a:latin typeface="+mj-lt"/>
              <a:ea typeface="+mj-ea"/>
              <a:cs typeface="+mj-cs"/>
            </a:endParaRPr>
          </a:p>
          <a:p>
            <a:pPr>
              <a:lnSpc>
                <a:spcPct val="90000"/>
              </a:lnSpc>
              <a:spcBef>
                <a:spcPct val="0"/>
              </a:spcBef>
              <a:spcAft>
                <a:spcPts val="600"/>
              </a:spcAft>
            </a:pPr>
            <a:r>
              <a:rPr lang="en-US" sz="2500" kern="1200" dirty="0">
                <a:solidFill>
                  <a:schemeClr val="tx2"/>
                </a:solidFill>
                <a:latin typeface="+mj-lt"/>
                <a:ea typeface="+mj-ea"/>
                <a:cs typeface="+mj-cs"/>
              </a:rPr>
              <a:t>Are you willing to learn machine learning?</a:t>
            </a:r>
          </a:p>
        </p:txBody>
      </p:sp>
      <p:pic>
        <p:nvPicPr>
          <p:cNvPr id="6" name="Picture 5">
            <a:extLst>
              <a:ext uri="{FF2B5EF4-FFF2-40B4-BE49-F238E27FC236}">
                <a16:creationId xmlns:a16="http://schemas.microsoft.com/office/drawing/2014/main" id="{7A110263-D51B-6857-B98E-D88C6ADDF765}"/>
              </a:ext>
            </a:extLst>
          </p:cNvPr>
          <p:cNvPicPr>
            <a:picLocks noChangeAspect="1"/>
          </p:cNvPicPr>
          <p:nvPr/>
        </p:nvPicPr>
        <p:blipFill>
          <a:blip r:embed="rId2"/>
          <a:stretch>
            <a:fillRect/>
          </a:stretch>
        </p:blipFill>
        <p:spPr>
          <a:xfrm>
            <a:off x="6379341" y="916805"/>
            <a:ext cx="5029200" cy="5016626"/>
          </a:xfrm>
          <a:prstGeom prst="rect">
            <a:avLst/>
          </a:prstGeom>
          <a:ln w="9525">
            <a:noFill/>
          </a:ln>
        </p:spPr>
      </p:pic>
    </p:spTree>
    <p:extLst>
      <p:ext uri="{BB962C8B-B14F-4D97-AF65-F5344CB8AC3E}">
        <p14:creationId xmlns:p14="http://schemas.microsoft.com/office/powerpoint/2010/main" val="359007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CD09854-50D0-81D9-4EFB-87400326EC6D}"/>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362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283B7-9A85-2534-78E0-4204A479BE13}"/>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351EEA8-76CD-EABD-E0B5-89EF52825F52}"/>
              </a:ext>
            </a:extLst>
          </p:cNvPr>
          <p:cNvGraphicFramePr/>
          <p:nvPr/>
        </p:nvGraphicFramePr>
        <p:xfrm>
          <a:off x="243840" y="715433"/>
          <a:ext cx="11704320" cy="5427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7548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YouTube Community Guidelines &amp; Policies - How YouTube Works">
            <a:extLst>
              <a:ext uri="{FF2B5EF4-FFF2-40B4-BE49-F238E27FC236}">
                <a16:creationId xmlns:a16="http://schemas.microsoft.com/office/drawing/2014/main" id="{08F18441-715C-8433-06D9-C81BBED6CF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 y="985838"/>
            <a:ext cx="2224088" cy="1133475"/>
          </a:xfrm>
          <a:prstGeom prst="rect">
            <a:avLst/>
          </a:prstGeom>
          <a:extLst>
            <a:ext uri="{909E8E84-426E-40DD-AFC4-6F175D3DCCD1}">
              <a14:hiddenFill xmlns:a14="http://schemas.microsoft.com/office/drawing/2010/main">
                <a:solidFill>
                  <a:srgbClr val="FFFFFF"/>
                </a:solidFill>
              </a14:hiddenFill>
            </a:ext>
          </a:extLst>
        </p:spPr>
      </p:pic>
      <p:pic>
        <p:nvPicPr>
          <p:cNvPr id="11266" name="Picture 2" descr="Analytics Vidhya (@AnalyticsVidhya) / X">
            <a:extLst>
              <a:ext uri="{FF2B5EF4-FFF2-40B4-BE49-F238E27FC236}">
                <a16:creationId xmlns:a16="http://schemas.microsoft.com/office/drawing/2014/main" id="{BC6FE5A7-AC59-10C9-ED90-D15E822903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0" y="2200275"/>
            <a:ext cx="2224088" cy="2224088"/>
          </a:xfrm>
          <a:prstGeom prst="rect">
            <a:avLst/>
          </a:prstGeom>
          <a:extLst>
            <a:ext uri="{909E8E84-426E-40DD-AFC4-6F175D3DCCD1}">
              <a14:hiddenFill xmlns:a14="http://schemas.microsoft.com/office/drawing/2010/main">
                <a:solidFill>
                  <a:srgbClr val="FFFFFF"/>
                </a:solidFill>
              </a14:hiddenFill>
            </a:ext>
          </a:extLst>
        </p:spPr>
      </p:pic>
      <p:pic>
        <p:nvPicPr>
          <p:cNvPr id="11274" name="Picture 10" descr="A Thank You note to Towards Data Science | by Favio Vázquez | Towards Data  Science">
            <a:extLst>
              <a:ext uri="{FF2B5EF4-FFF2-40B4-BE49-F238E27FC236}">
                <a16:creationId xmlns:a16="http://schemas.microsoft.com/office/drawing/2014/main" id="{63B9AB29-A18E-BDA9-A8F9-8F598EE887F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32063" y="985838"/>
            <a:ext cx="3436938" cy="3436938"/>
          </a:xfrm>
          <a:prstGeom prst="rect">
            <a:avLst/>
          </a:prstGeom>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8099346-D35C-0B69-9155-FB2A5CE70B4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48375" y="985838"/>
            <a:ext cx="2967038" cy="390525"/>
          </a:xfrm>
          <a:prstGeom prst="rect">
            <a:avLst/>
          </a:prstGeom>
          <a:extLst>
            <a:ext uri="{909E8E84-426E-40DD-AFC4-6F175D3DCCD1}">
              <a14:hiddenFill xmlns:a14="http://schemas.microsoft.com/office/drawing/2010/main">
                <a:solidFill>
                  <a:srgbClr val="FFFFFF"/>
                </a:solidFill>
              </a14:hiddenFill>
            </a:ext>
          </a:extLst>
        </p:spPr>
      </p:pic>
      <p:pic>
        <p:nvPicPr>
          <p:cNvPr id="11276" name="Picture 12" descr="Coursera For Campus' to enhance reach of Coursera's online courses - The  Economic Times">
            <a:extLst>
              <a:ext uri="{FF2B5EF4-FFF2-40B4-BE49-F238E27FC236}">
                <a16:creationId xmlns:a16="http://schemas.microsoft.com/office/drawing/2014/main" id="{75121982-D5D9-B831-EC6A-6AA146FFAF0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48375" y="1457325"/>
            <a:ext cx="2967038" cy="2967038"/>
          </a:xfrm>
          <a:prstGeom prst="rect">
            <a:avLst/>
          </a:prstGeom>
          <a:extLst>
            <a:ext uri="{909E8E84-426E-40DD-AFC4-6F175D3DCCD1}">
              <a14:hiddenFill xmlns:a14="http://schemas.microsoft.com/office/drawing/2010/main">
                <a:solidFill>
                  <a:srgbClr val="FFFFFF"/>
                </a:solidFill>
              </a14:hiddenFill>
            </a:ext>
          </a:extLst>
        </p:spPr>
      </p:pic>
      <p:pic>
        <p:nvPicPr>
          <p:cNvPr id="11278" name="Picture 14" descr="Stack Overflow uses AI to give programmers new access to community  knowledge | ZDNET">
            <a:extLst>
              <a:ext uri="{FF2B5EF4-FFF2-40B4-BE49-F238E27FC236}">
                <a16:creationId xmlns:a16="http://schemas.microsoft.com/office/drawing/2014/main" id="{8C4B1872-0F09-8934-1B9F-09EEA28FA7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6375" y="985838"/>
            <a:ext cx="2790825" cy="1827213"/>
          </a:xfrm>
          <a:prstGeom prst="rect">
            <a:avLst/>
          </a:prstGeom>
          <a:extLst>
            <a:ext uri="{909E8E84-426E-40DD-AFC4-6F175D3DCCD1}">
              <a14:hiddenFill xmlns:a14="http://schemas.microsoft.com/office/drawing/2010/main">
                <a:solidFill>
                  <a:srgbClr val="FFFFFF"/>
                </a:solidFill>
              </a14:hiddenFill>
            </a:ext>
          </a:extLst>
        </p:spPr>
      </p:pic>
      <p:pic>
        <p:nvPicPr>
          <p:cNvPr id="11268" name="Picture 4" descr="What is GitHub? — Pythia Foundations">
            <a:extLst>
              <a:ext uri="{FF2B5EF4-FFF2-40B4-BE49-F238E27FC236}">
                <a16:creationId xmlns:a16="http://schemas.microsoft.com/office/drawing/2014/main" id="{48FB1C0D-01DA-D6E8-352D-9037F3C2F2A4}"/>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096375" y="2894013"/>
            <a:ext cx="2790825" cy="153035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654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uilding a Machine Learning Model from Scratch Using Python">
            <a:extLst>
              <a:ext uri="{FF2B5EF4-FFF2-40B4-BE49-F238E27FC236}">
                <a16:creationId xmlns:a16="http://schemas.microsoft.com/office/drawing/2014/main" id="{705E4E3C-924F-B468-3C13-F5C82BA9FF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939860"/>
            <a:ext cx="5294716" cy="2978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E0C7B7A-C4D6-B4D7-1C01-CB6F7E570B50}"/>
              </a:ext>
            </a:extLst>
          </p:cNvPr>
          <p:cNvPicPr>
            <a:picLocks noChangeAspect="1"/>
          </p:cNvPicPr>
          <p:nvPr/>
        </p:nvPicPr>
        <p:blipFill>
          <a:blip r:embed="rId3"/>
          <a:stretch>
            <a:fillRect/>
          </a:stretch>
        </p:blipFill>
        <p:spPr>
          <a:xfrm>
            <a:off x="6253817" y="1939862"/>
            <a:ext cx="5294715" cy="2978275"/>
          </a:xfrm>
          <a:prstGeom prst="rect">
            <a:avLst/>
          </a:prstGeom>
        </p:spPr>
      </p:pic>
    </p:spTree>
    <p:extLst>
      <p:ext uri="{BB962C8B-B14F-4D97-AF65-F5344CB8AC3E}">
        <p14:creationId xmlns:p14="http://schemas.microsoft.com/office/powerpoint/2010/main" val="3280725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ython libraries for data analysis and modeling in Data science | by  Learnbay.co — Data Science Training in Bangalore | Medium">
            <a:extLst>
              <a:ext uri="{FF2B5EF4-FFF2-40B4-BE49-F238E27FC236}">
                <a16:creationId xmlns:a16="http://schemas.microsoft.com/office/drawing/2014/main" id="{DAB7B8F8-7A73-A1E9-B1DE-E73AEDE90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097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EB45A-9C2D-3503-4574-A89183D583D8}"/>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D9E8093-3BD3-6896-F06A-6455A090A65D}"/>
              </a:ext>
            </a:extLst>
          </p:cNvPr>
          <p:cNvGraphicFramePr/>
          <p:nvPr/>
        </p:nvGraphicFramePr>
        <p:xfrm>
          <a:off x="243840" y="715433"/>
          <a:ext cx="11704320" cy="5427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02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B3656-3020-73E6-4C1A-757BC6EF23D5}"/>
              </a:ext>
            </a:extLst>
          </p:cNvPr>
          <p:cNvSpPr>
            <a:spLocks noGrp="1"/>
          </p:cNvSpPr>
          <p:nvPr>
            <p:ph type="title"/>
          </p:nvPr>
        </p:nvSpPr>
        <p:spPr>
          <a:xfrm>
            <a:off x="5868557" y="1138036"/>
            <a:ext cx="5444382" cy="1402470"/>
          </a:xfrm>
        </p:spPr>
        <p:txBody>
          <a:bodyPr anchor="t">
            <a:normAutofit/>
          </a:bodyPr>
          <a:lstStyle/>
          <a:p>
            <a:r>
              <a:rPr lang="en-MY" sz="3200"/>
              <a:t>Outline</a:t>
            </a:r>
          </a:p>
        </p:txBody>
      </p:sp>
      <p:pic>
        <p:nvPicPr>
          <p:cNvPr id="5" name="Picture 4" descr="Models if molecules in science classroom">
            <a:extLst>
              <a:ext uri="{FF2B5EF4-FFF2-40B4-BE49-F238E27FC236}">
                <a16:creationId xmlns:a16="http://schemas.microsoft.com/office/drawing/2014/main" id="{EED0C543-0B29-7D3F-FA56-E4CC3548A66B}"/>
              </a:ext>
            </a:extLst>
          </p:cNvPr>
          <p:cNvPicPr>
            <a:picLocks noChangeAspect="1"/>
          </p:cNvPicPr>
          <p:nvPr/>
        </p:nvPicPr>
        <p:blipFill rotWithShape="1">
          <a:blip r:embed="rId2"/>
          <a:srcRect l="28235" r="21627"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63967D-6353-A7BC-CA00-1EE79D623436}"/>
              </a:ext>
            </a:extLst>
          </p:cNvPr>
          <p:cNvSpPr>
            <a:spLocks noGrp="1"/>
          </p:cNvSpPr>
          <p:nvPr>
            <p:ph idx="1"/>
          </p:nvPr>
        </p:nvSpPr>
        <p:spPr>
          <a:xfrm>
            <a:off x="5868557" y="2551176"/>
            <a:ext cx="5444382" cy="3591207"/>
          </a:xfrm>
        </p:spPr>
        <p:txBody>
          <a:bodyPr>
            <a:normAutofit/>
          </a:bodyPr>
          <a:lstStyle/>
          <a:p>
            <a:r>
              <a:rPr lang="en-MY" sz="2400" dirty="0"/>
              <a:t>Experience sharing</a:t>
            </a:r>
          </a:p>
          <a:p>
            <a:pPr marL="0" indent="0">
              <a:buNone/>
            </a:pPr>
            <a:endParaRPr lang="en-MY" sz="2400" dirty="0"/>
          </a:p>
          <a:p>
            <a:r>
              <a:rPr lang="en-MY" sz="2400" dirty="0"/>
              <a:t>Introduction to machine learning (ML)</a:t>
            </a:r>
          </a:p>
          <a:p>
            <a:r>
              <a:rPr lang="en-MY" sz="2400" dirty="0"/>
              <a:t>Building ML-based prediction model</a:t>
            </a:r>
          </a:p>
          <a:p>
            <a:endParaRPr lang="en-MY" sz="2400" dirty="0"/>
          </a:p>
          <a:p>
            <a:r>
              <a:rPr lang="en-MY" sz="2400" dirty="0"/>
              <a:t>Hands on</a:t>
            </a:r>
          </a:p>
        </p:txBody>
      </p:sp>
    </p:spTree>
    <p:extLst>
      <p:ext uri="{BB962C8B-B14F-4D97-AF65-F5344CB8AC3E}">
        <p14:creationId xmlns:p14="http://schemas.microsoft.com/office/powerpoint/2010/main" val="3209671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94CAFE-0691-A15D-DEA8-7CB06145F8B8}"/>
              </a:ext>
            </a:extLst>
          </p:cNvPr>
          <p:cNvPicPr>
            <a:picLocks noChangeAspect="1"/>
          </p:cNvPicPr>
          <p:nvPr/>
        </p:nvPicPr>
        <p:blipFill rotWithShape="1">
          <a:blip r:embed="rId2"/>
          <a:srcRect r="23025"/>
          <a:stretch/>
        </p:blipFill>
        <p:spPr>
          <a:xfrm>
            <a:off x="962164" y="1469972"/>
            <a:ext cx="6249052" cy="3876482"/>
          </a:xfrm>
          <a:prstGeom prst="rect">
            <a:avLst/>
          </a:prstGeom>
        </p:spPr>
      </p:pic>
      <p:pic>
        <p:nvPicPr>
          <p:cNvPr id="14338" name="Picture 2" descr="Why Does Your Computer Slow Down? (and How To Prevent That) - Central Galaxy">
            <a:extLst>
              <a:ext uri="{FF2B5EF4-FFF2-40B4-BE49-F238E27FC236}">
                <a16:creationId xmlns:a16="http://schemas.microsoft.com/office/drawing/2014/main" id="{4888511C-9C5C-C346-2D57-1144800A11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31606" y="1659415"/>
            <a:ext cx="3217333" cy="1809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87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0243-66A1-98FE-50D1-E3B337577361}"/>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821A20D-39AA-DF1A-C5B1-BF701F75E914}"/>
              </a:ext>
            </a:extLst>
          </p:cNvPr>
          <p:cNvGraphicFramePr/>
          <p:nvPr/>
        </p:nvGraphicFramePr>
        <p:xfrm>
          <a:off x="243840" y="715433"/>
          <a:ext cx="11704320" cy="5427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7421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Trulli">
            <a:extLst>
              <a:ext uri="{FF2B5EF4-FFF2-40B4-BE49-F238E27FC236}">
                <a16:creationId xmlns:a16="http://schemas.microsoft.com/office/drawing/2014/main" id="{1481C9C6-25AE-0CFC-C526-093AE2D920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38" r="-3" b="5550"/>
          <a:stretch/>
        </p:blipFill>
        <p:spPr bwMode="auto">
          <a:xfrm>
            <a:off x="5162052" y="3272588"/>
            <a:ext cx="6105382" cy="358541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Trulli">
            <a:extLst>
              <a:ext uri="{FF2B5EF4-FFF2-40B4-BE49-F238E27FC236}">
                <a16:creationId xmlns:a16="http://schemas.microsoft.com/office/drawing/2014/main" id="{E82236E6-CE2E-20BC-940E-B61A7ECC7C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0" r="1" b="6968"/>
          <a:stretch/>
        </p:blipFill>
        <p:spPr bwMode="auto">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A46568F-A36D-4D6E-E7EA-E4432BC40C87}"/>
              </a:ext>
            </a:extLst>
          </p:cNvPr>
          <p:cNvPicPr>
            <a:picLocks noChangeAspect="1"/>
          </p:cNvPicPr>
          <p:nvPr/>
        </p:nvPicPr>
        <p:blipFill rotWithShape="1">
          <a:blip r:embed="rId4"/>
          <a:srcRect l="16615" r="6946" b="-4"/>
          <a:stretch/>
        </p:blipFill>
        <p:spPr>
          <a:xfrm>
            <a:off x="7458302" y="-22547"/>
            <a:ext cx="3809132" cy="3139531"/>
          </a:xfrm>
          <a:prstGeom prst="rect">
            <a:avLst/>
          </a:prstGeom>
        </p:spPr>
      </p:pic>
      <p:pic>
        <p:nvPicPr>
          <p:cNvPr id="15362" name="Picture 2" descr="Trulli">
            <a:extLst>
              <a:ext uri="{FF2B5EF4-FFF2-40B4-BE49-F238E27FC236}">
                <a16:creationId xmlns:a16="http://schemas.microsoft.com/office/drawing/2014/main" id="{9018410B-ECB8-3945-C780-DFB68AB712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043"/>
          <a:stretch/>
        </p:blipFill>
        <p:spPr bwMode="auto">
          <a:xfrm>
            <a:off x="1" y="4065775"/>
            <a:ext cx="5001186" cy="27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34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FB9177D-5DDA-AA0A-7C80-E8DDA325558F}"/>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Introduction to Machine Learning</a:t>
            </a:r>
          </a:p>
        </p:txBody>
      </p:sp>
      <p:grpSp>
        <p:nvGrpSpPr>
          <p:cNvPr id="15" name="Group 1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6" name="Freeform: Shape 1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Head with Gears">
            <a:extLst>
              <a:ext uri="{FF2B5EF4-FFF2-40B4-BE49-F238E27FC236}">
                <a16:creationId xmlns:a16="http://schemas.microsoft.com/office/drawing/2014/main" id="{7F447AEC-49DF-A2AA-078D-0DC49D5179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23034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circuit board">
            <a:extLst>
              <a:ext uri="{FF2B5EF4-FFF2-40B4-BE49-F238E27FC236}">
                <a16:creationId xmlns:a16="http://schemas.microsoft.com/office/drawing/2014/main" id="{1A41AE0B-77F2-6F89-8A25-699001449EB9}"/>
              </a:ext>
            </a:extLst>
          </p:cNvPr>
          <p:cNvPicPr>
            <a:picLocks noChangeAspect="1"/>
          </p:cNvPicPr>
          <p:nvPr/>
        </p:nvPicPr>
        <p:blipFill rotWithShape="1">
          <a:blip r:embed="rId2"/>
          <a:srcRect l="14315" r="33026"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86309-96B8-9F5D-8957-A214F61E4F27}"/>
              </a:ext>
            </a:extLst>
          </p:cNvPr>
          <p:cNvSpPr>
            <a:spLocks noGrp="1"/>
          </p:cNvSpPr>
          <p:nvPr>
            <p:ph type="title"/>
          </p:nvPr>
        </p:nvSpPr>
        <p:spPr>
          <a:xfrm>
            <a:off x="6115317" y="405685"/>
            <a:ext cx="5464968" cy="1559301"/>
          </a:xfrm>
        </p:spPr>
        <p:txBody>
          <a:bodyPr>
            <a:normAutofit/>
          </a:bodyPr>
          <a:lstStyle/>
          <a:p>
            <a:r>
              <a:rPr lang="en-MY" sz="4000"/>
              <a:t>Machine learning</a:t>
            </a:r>
          </a:p>
        </p:txBody>
      </p:sp>
      <p:sp>
        <p:nvSpPr>
          <p:cNvPr id="3" name="Content Placeholder 2">
            <a:extLst>
              <a:ext uri="{FF2B5EF4-FFF2-40B4-BE49-F238E27FC236}">
                <a16:creationId xmlns:a16="http://schemas.microsoft.com/office/drawing/2014/main" id="{858AAD7A-F69C-6334-4FBB-B349825D9CCC}"/>
              </a:ext>
            </a:extLst>
          </p:cNvPr>
          <p:cNvSpPr>
            <a:spLocks noGrp="1"/>
          </p:cNvSpPr>
          <p:nvPr>
            <p:ph idx="1"/>
          </p:nvPr>
        </p:nvSpPr>
        <p:spPr>
          <a:xfrm>
            <a:off x="6096000" y="2285999"/>
            <a:ext cx="5247340" cy="2926081"/>
          </a:xfrm>
        </p:spPr>
        <p:txBody>
          <a:bodyPr anchor="ctr">
            <a:normAutofit/>
          </a:bodyPr>
          <a:lstStyle/>
          <a:p>
            <a:pPr marL="0" indent="0" algn="ctr">
              <a:buNone/>
            </a:pPr>
            <a:r>
              <a:rPr lang="en-US" dirty="0"/>
              <a:t>Machine learning (ML) is a branch of artificial intelligence (AI) and computer science that focuses on the using data and algorithms to enable AI to imitate the way that humans learn, gradually improving its accuracy.</a:t>
            </a:r>
            <a:endParaRPr lang="en-MY" dirty="0"/>
          </a:p>
        </p:txBody>
      </p:sp>
      <p:sp>
        <p:nvSpPr>
          <p:cNvPr id="4" name="TextBox 3">
            <a:extLst>
              <a:ext uri="{FF2B5EF4-FFF2-40B4-BE49-F238E27FC236}">
                <a16:creationId xmlns:a16="http://schemas.microsoft.com/office/drawing/2014/main" id="{26562FD2-DE7D-AD4E-1C9D-32D5FF0DEAAB}"/>
              </a:ext>
            </a:extLst>
          </p:cNvPr>
          <p:cNvSpPr txBox="1"/>
          <p:nvPr/>
        </p:nvSpPr>
        <p:spPr>
          <a:xfrm>
            <a:off x="6187440" y="5533093"/>
            <a:ext cx="5155900" cy="1015663"/>
          </a:xfrm>
          <a:prstGeom prst="rect">
            <a:avLst/>
          </a:prstGeom>
          <a:noFill/>
        </p:spPr>
        <p:txBody>
          <a:bodyPr wrap="square" rtlCol="0">
            <a:spAutoFit/>
          </a:bodyPr>
          <a:lstStyle/>
          <a:p>
            <a:pPr algn="ctr"/>
            <a:r>
              <a:rPr lang="en-MY" sz="2000" b="1" dirty="0">
                <a:solidFill>
                  <a:srgbClr val="FF0000"/>
                </a:solidFill>
              </a:rPr>
              <a:t>Main Objective : Predictive modelling</a:t>
            </a:r>
          </a:p>
          <a:p>
            <a:pPr algn="ctr"/>
            <a:r>
              <a:rPr lang="en-MY" sz="2000" b="1" dirty="0"/>
              <a:t>Identify something based on a set of given criteria</a:t>
            </a:r>
          </a:p>
        </p:txBody>
      </p:sp>
    </p:spTree>
    <p:extLst>
      <p:ext uri="{BB962C8B-B14F-4D97-AF65-F5344CB8AC3E}">
        <p14:creationId xmlns:p14="http://schemas.microsoft.com/office/powerpoint/2010/main" val="2642920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838201" y="294539"/>
            <a:ext cx="9895951" cy="1033669"/>
          </a:xfrm>
        </p:spPr>
        <p:txBody>
          <a:bodyPr>
            <a:normAutofit/>
          </a:bodyPr>
          <a:lstStyle/>
          <a:p>
            <a:r>
              <a:rPr lang="en-SG" b="1" dirty="0">
                <a:solidFill>
                  <a:schemeClr val="tx1"/>
                </a:solidFill>
                <a:latin typeface="+mj-lt"/>
              </a:rPr>
              <a:t>Machine Learning </a:t>
            </a:r>
          </a:p>
        </p:txBody>
      </p:sp>
      <p:grpSp>
        <p:nvGrpSpPr>
          <p:cNvPr id="3" name="Group 2">
            <a:extLst>
              <a:ext uri="{FF2B5EF4-FFF2-40B4-BE49-F238E27FC236}">
                <a16:creationId xmlns:a16="http://schemas.microsoft.com/office/drawing/2014/main" id="{C4EB7986-1F4C-4475-5579-C0CC49084300}"/>
              </a:ext>
            </a:extLst>
          </p:cNvPr>
          <p:cNvGrpSpPr/>
          <p:nvPr/>
        </p:nvGrpSpPr>
        <p:grpSpPr>
          <a:xfrm>
            <a:off x="838200" y="1748968"/>
            <a:ext cx="10659990" cy="4854083"/>
            <a:chOff x="838200" y="1748968"/>
            <a:chExt cx="10659990" cy="4854083"/>
          </a:xfrm>
        </p:grpSpPr>
        <p:sp>
          <p:nvSpPr>
            <p:cNvPr id="10" name="Oval 9">
              <a:extLst>
                <a:ext uri="{FF2B5EF4-FFF2-40B4-BE49-F238E27FC236}">
                  <a16:creationId xmlns:a16="http://schemas.microsoft.com/office/drawing/2014/main" id="{C84EB7CF-C2EA-38C1-1A66-D110608F16FC}"/>
                </a:ext>
              </a:extLst>
            </p:cNvPr>
            <p:cNvSpPr/>
            <p:nvPr/>
          </p:nvSpPr>
          <p:spPr>
            <a:xfrm>
              <a:off x="838200" y="2116225"/>
              <a:ext cx="4454020" cy="4454020"/>
            </a:xfrm>
            <a:prstGeom prst="ellipse">
              <a:avLst/>
            </a:prstGeom>
            <a:solidFill>
              <a:srgbClr val="094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latin typeface="+mj-lt"/>
              </a:endParaRPr>
            </a:p>
          </p:txBody>
        </p:sp>
        <p:sp>
          <p:nvSpPr>
            <p:cNvPr id="12" name="TextBox 11">
              <a:extLst>
                <a:ext uri="{FF2B5EF4-FFF2-40B4-BE49-F238E27FC236}">
                  <a16:creationId xmlns:a16="http://schemas.microsoft.com/office/drawing/2014/main" id="{C6F87995-6F97-B09E-3E24-7712D78B06AE}"/>
                </a:ext>
              </a:extLst>
            </p:cNvPr>
            <p:cNvSpPr txBox="1"/>
            <p:nvPr/>
          </p:nvSpPr>
          <p:spPr>
            <a:xfrm>
              <a:off x="1827462" y="2273891"/>
              <a:ext cx="2574713" cy="830997"/>
            </a:xfrm>
            <a:prstGeom prst="rect">
              <a:avLst/>
            </a:prstGeom>
            <a:noFill/>
          </p:spPr>
          <p:txBody>
            <a:bodyPr wrap="square" rtlCol="0">
              <a:spAutoFit/>
            </a:bodyPr>
            <a:lstStyle/>
            <a:p>
              <a:pPr algn="ctr"/>
              <a:r>
                <a:rPr lang="en-SG" sz="2400" b="1" dirty="0">
                  <a:solidFill>
                    <a:schemeClr val="bg1">
                      <a:lumMod val="95000"/>
                    </a:schemeClr>
                  </a:solidFill>
                  <a:latin typeface="+mj-lt"/>
                </a:rPr>
                <a:t>Artificial Intelligence</a:t>
              </a:r>
            </a:p>
          </p:txBody>
        </p:sp>
        <p:cxnSp>
          <p:nvCxnSpPr>
            <p:cNvPr id="13" name="Straight Connector 12">
              <a:extLst>
                <a:ext uri="{FF2B5EF4-FFF2-40B4-BE49-F238E27FC236}">
                  <a16:creationId xmlns:a16="http://schemas.microsoft.com/office/drawing/2014/main" id="{2C3FF135-7AB0-FBDA-DE26-725930F3F025}"/>
                </a:ext>
              </a:extLst>
            </p:cNvPr>
            <p:cNvCxnSpPr>
              <a:cxnSpLocks/>
            </p:cNvCxnSpPr>
            <p:nvPr/>
          </p:nvCxnSpPr>
          <p:spPr>
            <a:xfrm flipV="1">
              <a:off x="4628650" y="2196667"/>
              <a:ext cx="1943922" cy="960223"/>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EA4EAFB-6ABA-256B-DD95-B3B075AF39E9}"/>
                </a:ext>
              </a:extLst>
            </p:cNvPr>
            <p:cNvSpPr txBox="1"/>
            <p:nvPr/>
          </p:nvSpPr>
          <p:spPr>
            <a:xfrm>
              <a:off x="6657786" y="1748968"/>
              <a:ext cx="4840403" cy="1118127"/>
            </a:xfrm>
            <a:prstGeom prst="rect">
              <a:avLst/>
            </a:prstGeom>
            <a:noFill/>
          </p:spPr>
          <p:txBody>
            <a:bodyPr wrap="square" rtlCol="0">
              <a:spAutoFit/>
            </a:bodyPr>
            <a:lstStyle/>
            <a:p>
              <a:r>
                <a:rPr lang="en-SG" sz="2400" b="1" dirty="0">
                  <a:solidFill>
                    <a:srgbClr val="094572"/>
                  </a:solidFill>
                  <a:latin typeface="+mj-lt"/>
                </a:rPr>
                <a:t>Artificial Intelligence</a:t>
              </a:r>
            </a:p>
            <a:p>
              <a:r>
                <a:rPr lang="en-SG" sz="2133" dirty="0">
                  <a:solidFill>
                    <a:srgbClr val="094572"/>
                  </a:solidFill>
                  <a:latin typeface="+mj-lt"/>
                </a:rPr>
                <a:t>A technique which enables machines to mimic human behaviour</a:t>
              </a:r>
            </a:p>
          </p:txBody>
        </p:sp>
        <p:sp>
          <p:nvSpPr>
            <p:cNvPr id="16" name="Oval 15">
              <a:extLst>
                <a:ext uri="{FF2B5EF4-FFF2-40B4-BE49-F238E27FC236}">
                  <a16:creationId xmlns:a16="http://schemas.microsoft.com/office/drawing/2014/main" id="{21EF4B81-2121-F9B5-1794-C93F8026B7DA}"/>
                </a:ext>
              </a:extLst>
            </p:cNvPr>
            <p:cNvSpPr/>
            <p:nvPr/>
          </p:nvSpPr>
          <p:spPr>
            <a:xfrm>
              <a:off x="4444782" y="3041973"/>
              <a:ext cx="250037" cy="25003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latin typeface="+mj-lt"/>
              </a:endParaRPr>
            </a:p>
          </p:txBody>
        </p:sp>
        <p:sp>
          <p:nvSpPr>
            <p:cNvPr id="18" name="Oval 17">
              <a:extLst>
                <a:ext uri="{FF2B5EF4-FFF2-40B4-BE49-F238E27FC236}">
                  <a16:creationId xmlns:a16="http://schemas.microsoft.com/office/drawing/2014/main" id="{3DE5E681-A49A-BF95-2474-1F5E24A136FB}"/>
                </a:ext>
              </a:extLst>
            </p:cNvPr>
            <p:cNvSpPr/>
            <p:nvPr/>
          </p:nvSpPr>
          <p:spPr>
            <a:xfrm>
              <a:off x="1325122" y="3119706"/>
              <a:ext cx="3480173" cy="3480173"/>
            </a:xfrm>
            <a:prstGeom prst="ellipse">
              <a:avLst/>
            </a:prstGeom>
            <a:solidFill>
              <a:srgbClr val="026A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latin typeface="+mj-lt"/>
              </a:endParaRPr>
            </a:p>
          </p:txBody>
        </p:sp>
        <p:sp>
          <p:nvSpPr>
            <p:cNvPr id="19" name="TextBox 18">
              <a:extLst>
                <a:ext uri="{FF2B5EF4-FFF2-40B4-BE49-F238E27FC236}">
                  <a16:creationId xmlns:a16="http://schemas.microsoft.com/office/drawing/2014/main" id="{50F02B17-B6FA-732C-94B3-0132D7729948}"/>
                </a:ext>
              </a:extLst>
            </p:cNvPr>
            <p:cNvSpPr txBox="1"/>
            <p:nvPr/>
          </p:nvSpPr>
          <p:spPr>
            <a:xfrm>
              <a:off x="1870069" y="3525230"/>
              <a:ext cx="2574713" cy="461665"/>
            </a:xfrm>
            <a:prstGeom prst="rect">
              <a:avLst/>
            </a:prstGeom>
            <a:noFill/>
          </p:spPr>
          <p:txBody>
            <a:bodyPr wrap="square" rtlCol="0">
              <a:spAutoFit/>
            </a:bodyPr>
            <a:lstStyle/>
            <a:p>
              <a:pPr algn="ctr"/>
              <a:r>
                <a:rPr lang="en-SG" sz="2400" b="1" dirty="0">
                  <a:solidFill>
                    <a:schemeClr val="bg1">
                      <a:lumMod val="95000"/>
                    </a:schemeClr>
                  </a:solidFill>
                  <a:latin typeface="+mj-lt"/>
                </a:rPr>
                <a:t>Machine Learning</a:t>
              </a:r>
            </a:p>
          </p:txBody>
        </p:sp>
        <p:cxnSp>
          <p:nvCxnSpPr>
            <p:cNvPr id="20" name="Straight Connector 19">
              <a:extLst>
                <a:ext uri="{FF2B5EF4-FFF2-40B4-BE49-F238E27FC236}">
                  <a16:creationId xmlns:a16="http://schemas.microsoft.com/office/drawing/2014/main" id="{4BBBE66E-B4AE-B17D-17BD-197DEB3C4DE9}"/>
                </a:ext>
              </a:extLst>
            </p:cNvPr>
            <p:cNvCxnSpPr>
              <a:cxnSpLocks/>
              <a:endCxn id="21" idx="1"/>
            </p:cNvCxnSpPr>
            <p:nvPr/>
          </p:nvCxnSpPr>
          <p:spPr>
            <a:xfrm flipV="1">
              <a:off x="4313339" y="4115592"/>
              <a:ext cx="2344448" cy="421534"/>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64BA22-CF1E-1D1D-717E-515C6645692A}"/>
                </a:ext>
              </a:extLst>
            </p:cNvPr>
            <p:cNvSpPr txBox="1"/>
            <p:nvPr/>
          </p:nvSpPr>
          <p:spPr>
            <a:xfrm>
              <a:off x="6657787" y="3392413"/>
              <a:ext cx="4840403" cy="1446358"/>
            </a:xfrm>
            <a:prstGeom prst="rect">
              <a:avLst/>
            </a:prstGeom>
            <a:noFill/>
          </p:spPr>
          <p:txBody>
            <a:bodyPr wrap="square" rtlCol="0">
              <a:spAutoFit/>
            </a:bodyPr>
            <a:lstStyle/>
            <a:p>
              <a:r>
                <a:rPr lang="en-SG" sz="2400" b="1" dirty="0">
                  <a:solidFill>
                    <a:srgbClr val="094572"/>
                  </a:solidFill>
                  <a:latin typeface="+mj-lt"/>
                </a:rPr>
                <a:t>Machine Learning</a:t>
              </a:r>
            </a:p>
            <a:p>
              <a:r>
                <a:rPr lang="en-SG" sz="2133" dirty="0">
                  <a:solidFill>
                    <a:srgbClr val="094572"/>
                  </a:solidFill>
                  <a:latin typeface="+mj-lt"/>
                </a:rPr>
                <a:t>Subset of AI technique which uses specific algorithms to enable machines to improve with experience. </a:t>
              </a:r>
            </a:p>
          </p:txBody>
        </p:sp>
        <p:sp>
          <p:nvSpPr>
            <p:cNvPr id="22" name="Oval 21">
              <a:extLst>
                <a:ext uri="{FF2B5EF4-FFF2-40B4-BE49-F238E27FC236}">
                  <a16:creationId xmlns:a16="http://schemas.microsoft.com/office/drawing/2014/main" id="{C80B7F6B-0E85-0B00-4D66-D3791F29DC6D}"/>
                </a:ext>
              </a:extLst>
            </p:cNvPr>
            <p:cNvSpPr/>
            <p:nvPr/>
          </p:nvSpPr>
          <p:spPr>
            <a:xfrm>
              <a:off x="4260172" y="4355466"/>
              <a:ext cx="250037" cy="25003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latin typeface="+mj-lt"/>
              </a:endParaRPr>
            </a:p>
          </p:txBody>
        </p:sp>
        <p:sp>
          <p:nvSpPr>
            <p:cNvPr id="24" name="Oval 23">
              <a:extLst>
                <a:ext uri="{FF2B5EF4-FFF2-40B4-BE49-F238E27FC236}">
                  <a16:creationId xmlns:a16="http://schemas.microsoft.com/office/drawing/2014/main" id="{503B5283-E031-5DEF-534B-72686DBFDA1F}"/>
                </a:ext>
              </a:extLst>
            </p:cNvPr>
            <p:cNvSpPr/>
            <p:nvPr/>
          </p:nvSpPr>
          <p:spPr>
            <a:xfrm>
              <a:off x="1834420" y="4114749"/>
              <a:ext cx="2470312" cy="2470312"/>
            </a:xfrm>
            <a:prstGeom prst="ellipse">
              <a:avLst/>
            </a:prstGeom>
            <a:solidFill>
              <a:srgbClr val="09AD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latin typeface="+mj-lt"/>
              </a:endParaRPr>
            </a:p>
          </p:txBody>
        </p:sp>
        <p:sp>
          <p:nvSpPr>
            <p:cNvPr id="25" name="TextBox 24">
              <a:extLst>
                <a:ext uri="{FF2B5EF4-FFF2-40B4-BE49-F238E27FC236}">
                  <a16:creationId xmlns:a16="http://schemas.microsoft.com/office/drawing/2014/main" id="{99D05706-9DB0-0FD9-48A8-CE4923346C0D}"/>
                </a:ext>
              </a:extLst>
            </p:cNvPr>
            <p:cNvSpPr txBox="1"/>
            <p:nvPr/>
          </p:nvSpPr>
          <p:spPr>
            <a:xfrm>
              <a:off x="1790729" y="4838035"/>
              <a:ext cx="2574714" cy="461666"/>
            </a:xfrm>
            <a:prstGeom prst="rect">
              <a:avLst/>
            </a:prstGeom>
            <a:noFill/>
          </p:spPr>
          <p:txBody>
            <a:bodyPr wrap="square" rtlCol="0">
              <a:spAutoFit/>
            </a:bodyPr>
            <a:lstStyle/>
            <a:p>
              <a:pPr algn="ctr"/>
              <a:r>
                <a:rPr lang="en-SG" sz="2400" b="1" dirty="0">
                  <a:solidFill>
                    <a:schemeClr val="bg1">
                      <a:lumMod val="95000"/>
                    </a:schemeClr>
                  </a:solidFill>
                  <a:latin typeface="+mj-lt"/>
                </a:rPr>
                <a:t>Deep Learning</a:t>
              </a:r>
            </a:p>
          </p:txBody>
        </p:sp>
        <p:cxnSp>
          <p:nvCxnSpPr>
            <p:cNvPr id="26" name="Straight Connector 25">
              <a:extLst>
                <a:ext uri="{FF2B5EF4-FFF2-40B4-BE49-F238E27FC236}">
                  <a16:creationId xmlns:a16="http://schemas.microsoft.com/office/drawing/2014/main" id="{E4CC057D-224E-C6CA-BC51-BF256E6ABDBF}"/>
                </a:ext>
              </a:extLst>
            </p:cNvPr>
            <p:cNvCxnSpPr>
              <a:cxnSpLocks/>
              <a:endCxn id="27" idx="1"/>
            </p:cNvCxnSpPr>
            <p:nvPr/>
          </p:nvCxnSpPr>
          <p:spPr>
            <a:xfrm>
              <a:off x="4043663" y="5519795"/>
              <a:ext cx="2483954" cy="36007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135A92-849E-951D-48E1-7BAEFDAAB729}"/>
                </a:ext>
              </a:extLst>
            </p:cNvPr>
            <p:cNvSpPr txBox="1"/>
            <p:nvPr/>
          </p:nvSpPr>
          <p:spPr>
            <a:xfrm>
              <a:off x="6527617" y="5156692"/>
              <a:ext cx="4840404" cy="1446359"/>
            </a:xfrm>
            <a:prstGeom prst="rect">
              <a:avLst/>
            </a:prstGeom>
            <a:noFill/>
          </p:spPr>
          <p:txBody>
            <a:bodyPr wrap="square" rtlCol="0">
              <a:spAutoFit/>
            </a:bodyPr>
            <a:lstStyle/>
            <a:p>
              <a:r>
                <a:rPr lang="en-SG" sz="2400" b="1" dirty="0">
                  <a:solidFill>
                    <a:srgbClr val="094572"/>
                  </a:solidFill>
                  <a:latin typeface="+mj-lt"/>
                </a:rPr>
                <a:t>Deep Learning</a:t>
              </a:r>
            </a:p>
            <a:p>
              <a:r>
                <a:rPr lang="en-SG" sz="2133" dirty="0">
                  <a:solidFill>
                    <a:srgbClr val="094572"/>
                  </a:solidFill>
                  <a:latin typeface="+mj-lt"/>
                </a:rPr>
                <a:t>Subset of Machine Learning which make the computation of multi-layer neural network feasible</a:t>
              </a:r>
            </a:p>
          </p:txBody>
        </p:sp>
        <p:sp>
          <p:nvSpPr>
            <p:cNvPr id="28" name="Oval 27">
              <a:extLst>
                <a:ext uri="{FF2B5EF4-FFF2-40B4-BE49-F238E27FC236}">
                  <a16:creationId xmlns:a16="http://schemas.microsoft.com/office/drawing/2014/main" id="{362EBD77-A578-E3A7-406B-BA98BF4551E1}"/>
                </a:ext>
              </a:extLst>
            </p:cNvPr>
            <p:cNvSpPr/>
            <p:nvPr/>
          </p:nvSpPr>
          <p:spPr>
            <a:xfrm>
              <a:off x="3793626" y="5365314"/>
              <a:ext cx="250037" cy="250037"/>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latin typeface="+mj-lt"/>
              </a:endParaRPr>
            </a:p>
          </p:txBody>
        </p:sp>
      </p:grpSp>
    </p:spTree>
    <p:extLst>
      <p:ext uri="{BB962C8B-B14F-4D97-AF65-F5344CB8AC3E}">
        <p14:creationId xmlns:p14="http://schemas.microsoft.com/office/powerpoint/2010/main" val="3230449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26</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FFFFFF"/>
              </a:buClr>
              <a:buSzPts val="3300"/>
            </a:pPr>
            <a:r>
              <a:rPr lang="en-SG" b="1" dirty="0">
                <a:solidFill>
                  <a:schemeClr val="tx1"/>
                </a:solidFill>
                <a:latin typeface="+mj-lt"/>
              </a:rPr>
              <a:t>How do we learn? </a:t>
            </a:r>
            <a:endParaRPr dirty="0">
              <a:solidFill>
                <a:schemeClr val="tx1"/>
              </a:solidFill>
              <a:latin typeface="+mj-lt"/>
            </a:endParaRPr>
          </a:p>
        </p:txBody>
      </p:sp>
      <p:pic>
        <p:nvPicPr>
          <p:cNvPr id="5" name="Graphic 4" descr="Head with gears with solid fill">
            <a:extLst>
              <a:ext uri="{FF2B5EF4-FFF2-40B4-BE49-F238E27FC236}">
                <a16:creationId xmlns:a16="http://schemas.microsoft.com/office/drawing/2014/main" id="{580C6545-64E7-4AAA-BA36-26B7CD50D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1195" y="1639387"/>
            <a:ext cx="1219200" cy="1219200"/>
          </a:xfrm>
          <a:prstGeom prst="rect">
            <a:avLst/>
          </a:prstGeom>
        </p:spPr>
      </p:pic>
      <p:sp>
        <p:nvSpPr>
          <p:cNvPr id="6" name="TextBox 5">
            <a:extLst>
              <a:ext uri="{FF2B5EF4-FFF2-40B4-BE49-F238E27FC236}">
                <a16:creationId xmlns:a16="http://schemas.microsoft.com/office/drawing/2014/main" id="{B763AAD6-514F-4894-A8E3-4827F0255964}"/>
              </a:ext>
            </a:extLst>
          </p:cNvPr>
          <p:cNvSpPr txBox="1"/>
          <p:nvPr/>
        </p:nvSpPr>
        <p:spPr>
          <a:xfrm>
            <a:off x="2978070" y="2043802"/>
            <a:ext cx="2901561" cy="830997"/>
          </a:xfrm>
          <a:prstGeom prst="rect">
            <a:avLst/>
          </a:prstGeom>
          <a:noFill/>
        </p:spPr>
        <p:txBody>
          <a:bodyPr wrap="square" rtlCol="0">
            <a:spAutoFit/>
          </a:bodyPr>
          <a:lstStyle/>
          <a:p>
            <a:r>
              <a:rPr lang="en-SG" sz="2400" dirty="0"/>
              <a:t>Input</a:t>
            </a:r>
          </a:p>
          <a:p>
            <a:r>
              <a:rPr lang="en-SG" sz="2400" dirty="0"/>
              <a:t>- Experience / Data</a:t>
            </a:r>
          </a:p>
        </p:txBody>
      </p:sp>
      <p:sp>
        <p:nvSpPr>
          <p:cNvPr id="14" name="TextBox 13">
            <a:extLst>
              <a:ext uri="{FF2B5EF4-FFF2-40B4-BE49-F238E27FC236}">
                <a16:creationId xmlns:a16="http://schemas.microsoft.com/office/drawing/2014/main" id="{698F2E74-E682-4CF9-B677-1D6AC90B8B1E}"/>
              </a:ext>
            </a:extLst>
          </p:cNvPr>
          <p:cNvSpPr txBox="1"/>
          <p:nvPr/>
        </p:nvSpPr>
        <p:spPr>
          <a:xfrm>
            <a:off x="8474861" y="2043802"/>
            <a:ext cx="3554579" cy="830997"/>
          </a:xfrm>
          <a:prstGeom prst="rect">
            <a:avLst/>
          </a:prstGeom>
          <a:noFill/>
        </p:spPr>
        <p:txBody>
          <a:bodyPr wrap="square" rtlCol="0">
            <a:spAutoFit/>
          </a:bodyPr>
          <a:lstStyle/>
          <a:p>
            <a:r>
              <a:rPr lang="en-SG" sz="2400" dirty="0"/>
              <a:t>Output</a:t>
            </a:r>
          </a:p>
          <a:p>
            <a:r>
              <a:rPr lang="en-SG" sz="2400" dirty="0"/>
              <a:t>- Task (Recognize </a:t>
            </a:r>
            <a:r>
              <a:rPr lang="en-SG" sz="2400" dirty="0" err="1"/>
              <a:t>color</a:t>
            </a:r>
            <a:r>
              <a:rPr lang="en-SG" sz="2400" dirty="0"/>
              <a:t>)</a:t>
            </a:r>
          </a:p>
        </p:txBody>
      </p:sp>
      <p:sp>
        <p:nvSpPr>
          <p:cNvPr id="7" name="Arrow: Right 6">
            <a:extLst>
              <a:ext uri="{FF2B5EF4-FFF2-40B4-BE49-F238E27FC236}">
                <a16:creationId xmlns:a16="http://schemas.microsoft.com/office/drawing/2014/main" id="{19CE4996-0942-49DB-92B6-1F768EE5F04C}"/>
              </a:ext>
            </a:extLst>
          </p:cNvPr>
          <p:cNvSpPr/>
          <p:nvPr/>
        </p:nvSpPr>
        <p:spPr>
          <a:xfrm>
            <a:off x="5323753" y="2043802"/>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0" name="Arrow: Right 19">
            <a:extLst>
              <a:ext uri="{FF2B5EF4-FFF2-40B4-BE49-F238E27FC236}">
                <a16:creationId xmlns:a16="http://schemas.microsoft.com/office/drawing/2014/main" id="{875EBCD7-ED81-4078-8D30-94B983D8E8DF}"/>
              </a:ext>
            </a:extLst>
          </p:cNvPr>
          <p:cNvSpPr/>
          <p:nvPr/>
        </p:nvSpPr>
        <p:spPr>
          <a:xfrm>
            <a:off x="7781506" y="2043802"/>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pic>
        <p:nvPicPr>
          <p:cNvPr id="10" name="Picture 9">
            <a:extLst>
              <a:ext uri="{FF2B5EF4-FFF2-40B4-BE49-F238E27FC236}">
                <a16:creationId xmlns:a16="http://schemas.microsoft.com/office/drawing/2014/main" id="{71116FD9-13D1-A32C-06F3-F8C2B0CA0168}"/>
              </a:ext>
            </a:extLst>
          </p:cNvPr>
          <p:cNvPicPr>
            <a:picLocks noChangeAspect="1"/>
          </p:cNvPicPr>
          <p:nvPr/>
        </p:nvPicPr>
        <p:blipFill>
          <a:blip r:embed="rId5"/>
          <a:stretch>
            <a:fillRect/>
          </a:stretch>
        </p:blipFill>
        <p:spPr>
          <a:xfrm>
            <a:off x="3136432" y="2858588"/>
            <a:ext cx="2743200" cy="1541329"/>
          </a:xfrm>
          <a:prstGeom prst="rect">
            <a:avLst/>
          </a:prstGeom>
        </p:spPr>
      </p:pic>
      <p:pic>
        <p:nvPicPr>
          <p:cNvPr id="13" name="Picture 12">
            <a:extLst>
              <a:ext uri="{FF2B5EF4-FFF2-40B4-BE49-F238E27FC236}">
                <a16:creationId xmlns:a16="http://schemas.microsoft.com/office/drawing/2014/main" id="{45907D05-D935-3C97-9B5F-5EF321C1E1B2}"/>
              </a:ext>
            </a:extLst>
          </p:cNvPr>
          <p:cNvPicPr>
            <a:picLocks noChangeAspect="1"/>
          </p:cNvPicPr>
          <p:nvPr/>
        </p:nvPicPr>
        <p:blipFill>
          <a:blip r:embed="rId6"/>
          <a:stretch>
            <a:fillRect/>
          </a:stretch>
        </p:blipFill>
        <p:spPr>
          <a:xfrm>
            <a:off x="8872931" y="3186612"/>
            <a:ext cx="1917699" cy="1078705"/>
          </a:xfrm>
          <a:prstGeom prst="rect">
            <a:avLst/>
          </a:prstGeom>
        </p:spPr>
      </p:pic>
      <p:sp>
        <p:nvSpPr>
          <p:cNvPr id="26" name="TextBox 25">
            <a:extLst>
              <a:ext uri="{FF2B5EF4-FFF2-40B4-BE49-F238E27FC236}">
                <a16:creationId xmlns:a16="http://schemas.microsoft.com/office/drawing/2014/main" id="{ABDE757D-477D-94AD-7A91-94C25C11E5F8}"/>
              </a:ext>
            </a:extLst>
          </p:cNvPr>
          <p:cNvSpPr txBox="1"/>
          <p:nvPr/>
        </p:nvSpPr>
        <p:spPr>
          <a:xfrm>
            <a:off x="472474" y="2043801"/>
            <a:ext cx="2104033" cy="584775"/>
          </a:xfrm>
          <a:prstGeom prst="rect">
            <a:avLst/>
          </a:prstGeom>
          <a:noFill/>
        </p:spPr>
        <p:txBody>
          <a:bodyPr wrap="square" rtlCol="0">
            <a:spAutoFit/>
          </a:bodyPr>
          <a:lstStyle/>
          <a:p>
            <a:r>
              <a:rPr lang="en-SG" sz="3200" dirty="0">
                <a:solidFill>
                  <a:srgbClr val="0070C0"/>
                </a:solidFill>
              </a:rPr>
              <a:t>Learning</a:t>
            </a:r>
          </a:p>
        </p:txBody>
      </p:sp>
      <p:sp>
        <p:nvSpPr>
          <p:cNvPr id="27" name="TextBox 26">
            <a:extLst>
              <a:ext uri="{FF2B5EF4-FFF2-40B4-BE49-F238E27FC236}">
                <a16:creationId xmlns:a16="http://schemas.microsoft.com/office/drawing/2014/main" id="{DA439651-ECDF-2A44-35A3-7306173452BB}"/>
              </a:ext>
            </a:extLst>
          </p:cNvPr>
          <p:cNvSpPr txBox="1"/>
          <p:nvPr/>
        </p:nvSpPr>
        <p:spPr>
          <a:xfrm>
            <a:off x="254759" y="5172868"/>
            <a:ext cx="7744460" cy="584775"/>
          </a:xfrm>
          <a:prstGeom prst="rect">
            <a:avLst/>
          </a:prstGeom>
          <a:noFill/>
        </p:spPr>
        <p:txBody>
          <a:bodyPr wrap="square" rtlCol="0">
            <a:spAutoFit/>
          </a:bodyPr>
          <a:lstStyle/>
          <a:p>
            <a:r>
              <a:rPr lang="en-SG" sz="3200" dirty="0">
                <a:solidFill>
                  <a:srgbClr val="0070C0"/>
                </a:solidFill>
              </a:rPr>
              <a:t> Test their performance – Quiz / Exam</a:t>
            </a:r>
          </a:p>
        </p:txBody>
      </p:sp>
    </p:spTree>
    <p:extLst>
      <p:ext uri="{BB962C8B-B14F-4D97-AF65-F5344CB8AC3E}">
        <p14:creationId xmlns:p14="http://schemas.microsoft.com/office/powerpoint/2010/main" val="355853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27</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FFFFFF"/>
              </a:buClr>
              <a:buSzPts val="3300"/>
            </a:pPr>
            <a:r>
              <a:rPr lang="en-SG" b="1" dirty="0">
                <a:solidFill>
                  <a:schemeClr val="tx1"/>
                </a:solidFill>
                <a:latin typeface="+mj-lt"/>
              </a:rPr>
              <a:t>How we train machine to learn? </a:t>
            </a:r>
            <a:endParaRPr dirty="0">
              <a:solidFill>
                <a:schemeClr val="tx1"/>
              </a:solidFill>
              <a:latin typeface="+mj-lt"/>
            </a:endParaRPr>
          </a:p>
        </p:txBody>
      </p:sp>
      <p:sp>
        <p:nvSpPr>
          <p:cNvPr id="6" name="TextBox 5">
            <a:extLst>
              <a:ext uri="{FF2B5EF4-FFF2-40B4-BE49-F238E27FC236}">
                <a16:creationId xmlns:a16="http://schemas.microsoft.com/office/drawing/2014/main" id="{B763AAD6-514F-4894-A8E3-4827F0255964}"/>
              </a:ext>
            </a:extLst>
          </p:cNvPr>
          <p:cNvSpPr txBox="1"/>
          <p:nvPr/>
        </p:nvSpPr>
        <p:spPr>
          <a:xfrm>
            <a:off x="2978071" y="2043802"/>
            <a:ext cx="2902710" cy="830997"/>
          </a:xfrm>
          <a:prstGeom prst="rect">
            <a:avLst/>
          </a:prstGeom>
          <a:noFill/>
        </p:spPr>
        <p:txBody>
          <a:bodyPr wrap="square" rtlCol="0">
            <a:spAutoFit/>
          </a:bodyPr>
          <a:lstStyle/>
          <a:p>
            <a:r>
              <a:rPr lang="en-SG" sz="2400" dirty="0"/>
              <a:t>Input</a:t>
            </a:r>
          </a:p>
          <a:p>
            <a:r>
              <a:rPr lang="en-SG" sz="2400" dirty="0"/>
              <a:t>- Experience / Data</a:t>
            </a:r>
          </a:p>
        </p:txBody>
      </p:sp>
      <p:sp>
        <p:nvSpPr>
          <p:cNvPr id="14" name="TextBox 13">
            <a:extLst>
              <a:ext uri="{FF2B5EF4-FFF2-40B4-BE49-F238E27FC236}">
                <a16:creationId xmlns:a16="http://schemas.microsoft.com/office/drawing/2014/main" id="{698F2E74-E682-4CF9-B677-1D6AC90B8B1E}"/>
              </a:ext>
            </a:extLst>
          </p:cNvPr>
          <p:cNvSpPr txBox="1"/>
          <p:nvPr/>
        </p:nvSpPr>
        <p:spPr>
          <a:xfrm>
            <a:off x="8474861" y="2043802"/>
            <a:ext cx="3452979" cy="830997"/>
          </a:xfrm>
          <a:prstGeom prst="rect">
            <a:avLst/>
          </a:prstGeom>
          <a:noFill/>
        </p:spPr>
        <p:txBody>
          <a:bodyPr wrap="square" rtlCol="0">
            <a:spAutoFit/>
          </a:bodyPr>
          <a:lstStyle/>
          <a:p>
            <a:r>
              <a:rPr lang="en-SG" sz="2400" dirty="0"/>
              <a:t>Output</a:t>
            </a:r>
          </a:p>
          <a:p>
            <a:r>
              <a:rPr lang="en-SG" sz="2400" dirty="0"/>
              <a:t>- Task (Recognize </a:t>
            </a:r>
            <a:r>
              <a:rPr lang="en-SG" sz="2400" dirty="0" err="1"/>
              <a:t>color</a:t>
            </a:r>
            <a:r>
              <a:rPr lang="en-SG" sz="2400" dirty="0"/>
              <a:t>)</a:t>
            </a:r>
          </a:p>
        </p:txBody>
      </p:sp>
      <p:sp>
        <p:nvSpPr>
          <p:cNvPr id="7" name="Arrow: Right 6">
            <a:extLst>
              <a:ext uri="{FF2B5EF4-FFF2-40B4-BE49-F238E27FC236}">
                <a16:creationId xmlns:a16="http://schemas.microsoft.com/office/drawing/2014/main" id="{19CE4996-0942-49DB-92B6-1F768EE5F04C}"/>
              </a:ext>
            </a:extLst>
          </p:cNvPr>
          <p:cNvSpPr/>
          <p:nvPr/>
        </p:nvSpPr>
        <p:spPr>
          <a:xfrm>
            <a:off x="5323753" y="2043802"/>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0" name="Arrow: Right 19">
            <a:extLst>
              <a:ext uri="{FF2B5EF4-FFF2-40B4-BE49-F238E27FC236}">
                <a16:creationId xmlns:a16="http://schemas.microsoft.com/office/drawing/2014/main" id="{875EBCD7-ED81-4078-8D30-94B983D8E8DF}"/>
              </a:ext>
            </a:extLst>
          </p:cNvPr>
          <p:cNvSpPr/>
          <p:nvPr/>
        </p:nvSpPr>
        <p:spPr>
          <a:xfrm>
            <a:off x="7781506" y="2043802"/>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pic>
        <p:nvPicPr>
          <p:cNvPr id="10" name="Picture 9">
            <a:extLst>
              <a:ext uri="{FF2B5EF4-FFF2-40B4-BE49-F238E27FC236}">
                <a16:creationId xmlns:a16="http://schemas.microsoft.com/office/drawing/2014/main" id="{71116FD9-13D1-A32C-06F3-F8C2B0CA0168}"/>
              </a:ext>
            </a:extLst>
          </p:cNvPr>
          <p:cNvPicPr>
            <a:picLocks noChangeAspect="1"/>
          </p:cNvPicPr>
          <p:nvPr/>
        </p:nvPicPr>
        <p:blipFill>
          <a:blip r:embed="rId3"/>
          <a:stretch>
            <a:fillRect/>
          </a:stretch>
        </p:blipFill>
        <p:spPr>
          <a:xfrm>
            <a:off x="2856471" y="2858588"/>
            <a:ext cx="2743200" cy="1541329"/>
          </a:xfrm>
          <a:prstGeom prst="rect">
            <a:avLst/>
          </a:prstGeom>
        </p:spPr>
      </p:pic>
      <p:pic>
        <p:nvPicPr>
          <p:cNvPr id="13" name="Picture 12">
            <a:extLst>
              <a:ext uri="{FF2B5EF4-FFF2-40B4-BE49-F238E27FC236}">
                <a16:creationId xmlns:a16="http://schemas.microsoft.com/office/drawing/2014/main" id="{45907D05-D935-3C97-9B5F-5EF321C1E1B2}"/>
              </a:ext>
            </a:extLst>
          </p:cNvPr>
          <p:cNvPicPr>
            <a:picLocks noChangeAspect="1"/>
          </p:cNvPicPr>
          <p:nvPr/>
        </p:nvPicPr>
        <p:blipFill>
          <a:blip r:embed="rId4"/>
          <a:stretch>
            <a:fillRect/>
          </a:stretch>
        </p:blipFill>
        <p:spPr>
          <a:xfrm>
            <a:off x="8872931" y="3186612"/>
            <a:ext cx="1917699" cy="1078705"/>
          </a:xfrm>
          <a:prstGeom prst="rect">
            <a:avLst/>
          </a:prstGeom>
        </p:spPr>
      </p:pic>
      <p:sp>
        <p:nvSpPr>
          <p:cNvPr id="26" name="TextBox 25">
            <a:extLst>
              <a:ext uri="{FF2B5EF4-FFF2-40B4-BE49-F238E27FC236}">
                <a16:creationId xmlns:a16="http://schemas.microsoft.com/office/drawing/2014/main" id="{ABDE757D-477D-94AD-7A91-94C25C11E5F8}"/>
              </a:ext>
            </a:extLst>
          </p:cNvPr>
          <p:cNvSpPr txBox="1"/>
          <p:nvPr/>
        </p:nvSpPr>
        <p:spPr>
          <a:xfrm>
            <a:off x="472474" y="2043801"/>
            <a:ext cx="2104033" cy="584775"/>
          </a:xfrm>
          <a:prstGeom prst="rect">
            <a:avLst/>
          </a:prstGeom>
          <a:noFill/>
        </p:spPr>
        <p:txBody>
          <a:bodyPr wrap="square" rtlCol="0">
            <a:spAutoFit/>
          </a:bodyPr>
          <a:lstStyle/>
          <a:p>
            <a:r>
              <a:rPr lang="en-SG" sz="3200" dirty="0">
                <a:solidFill>
                  <a:srgbClr val="0070C0"/>
                </a:solidFill>
              </a:rPr>
              <a:t>Learning</a:t>
            </a:r>
          </a:p>
        </p:txBody>
      </p:sp>
      <p:sp>
        <p:nvSpPr>
          <p:cNvPr id="27" name="TextBox 26">
            <a:extLst>
              <a:ext uri="{FF2B5EF4-FFF2-40B4-BE49-F238E27FC236}">
                <a16:creationId xmlns:a16="http://schemas.microsoft.com/office/drawing/2014/main" id="{DA439651-ECDF-2A44-35A3-7306173452BB}"/>
              </a:ext>
            </a:extLst>
          </p:cNvPr>
          <p:cNvSpPr txBox="1"/>
          <p:nvPr/>
        </p:nvSpPr>
        <p:spPr>
          <a:xfrm>
            <a:off x="472474" y="5172868"/>
            <a:ext cx="10881327" cy="584775"/>
          </a:xfrm>
          <a:prstGeom prst="rect">
            <a:avLst/>
          </a:prstGeom>
          <a:noFill/>
        </p:spPr>
        <p:txBody>
          <a:bodyPr wrap="square" rtlCol="0">
            <a:spAutoFit/>
          </a:bodyPr>
          <a:lstStyle/>
          <a:p>
            <a:r>
              <a:rPr lang="en-SG" sz="3200" dirty="0">
                <a:solidFill>
                  <a:srgbClr val="0070C0"/>
                </a:solidFill>
              </a:rPr>
              <a:t> Test model performance – Accuracy, F1 score, MSE, …</a:t>
            </a:r>
          </a:p>
        </p:txBody>
      </p:sp>
      <p:pic>
        <p:nvPicPr>
          <p:cNvPr id="3" name="Graphic 2" descr="Gears with solid fill">
            <a:extLst>
              <a:ext uri="{FF2B5EF4-FFF2-40B4-BE49-F238E27FC236}">
                <a16:creationId xmlns:a16="http://schemas.microsoft.com/office/drawing/2014/main" id="{876AF125-2E2B-AEC2-15AE-EB1612B609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1788" y="1764692"/>
            <a:ext cx="1358608" cy="1358608"/>
          </a:xfrm>
          <a:prstGeom prst="rect">
            <a:avLst/>
          </a:prstGeom>
        </p:spPr>
      </p:pic>
    </p:spTree>
    <p:extLst>
      <p:ext uri="{BB962C8B-B14F-4D97-AF65-F5344CB8AC3E}">
        <p14:creationId xmlns:p14="http://schemas.microsoft.com/office/powerpoint/2010/main" val="1417424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FFFFFF"/>
              </a:buClr>
              <a:buSzPts val="3300"/>
            </a:pPr>
            <a:r>
              <a:rPr lang="en-SG" b="1" dirty="0">
                <a:solidFill>
                  <a:schemeClr val="tx1"/>
                </a:solidFill>
                <a:latin typeface="+mj-lt"/>
              </a:rPr>
              <a:t>What happen to human intelligence if </a:t>
            </a:r>
            <a:endParaRPr dirty="0">
              <a:solidFill>
                <a:schemeClr val="tx1"/>
              </a:solidFill>
              <a:latin typeface="+mj-lt"/>
            </a:endParaRPr>
          </a:p>
        </p:txBody>
      </p:sp>
      <p:pic>
        <p:nvPicPr>
          <p:cNvPr id="5" name="Graphic 4" descr="Head with gears with solid fill">
            <a:extLst>
              <a:ext uri="{FF2B5EF4-FFF2-40B4-BE49-F238E27FC236}">
                <a16:creationId xmlns:a16="http://schemas.microsoft.com/office/drawing/2014/main" id="{580C6545-64E7-4AAA-BA36-26B7CD50D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0" y="1797243"/>
            <a:ext cx="1219200" cy="1219200"/>
          </a:xfrm>
          <a:prstGeom prst="rect">
            <a:avLst/>
          </a:prstGeom>
        </p:spPr>
      </p:pic>
      <p:pic>
        <p:nvPicPr>
          <p:cNvPr id="11" name="Graphic 10" descr="Head with gears with solid fill">
            <a:extLst>
              <a:ext uri="{FF2B5EF4-FFF2-40B4-BE49-F238E27FC236}">
                <a16:creationId xmlns:a16="http://schemas.microsoft.com/office/drawing/2014/main" id="{C2FE8DBD-854C-4C05-9C10-B0CED82D2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0" y="3519312"/>
            <a:ext cx="1219200" cy="1219200"/>
          </a:xfrm>
          <a:prstGeom prst="rect">
            <a:avLst/>
          </a:prstGeom>
        </p:spPr>
      </p:pic>
      <p:pic>
        <p:nvPicPr>
          <p:cNvPr id="12" name="Graphic 11" descr="Head with gears with solid fill">
            <a:extLst>
              <a:ext uri="{FF2B5EF4-FFF2-40B4-BE49-F238E27FC236}">
                <a16:creationId xmlns:a16="http://schemas.microsoft.com/office/drawing/2014/main" id="{F95E5A14-2AF3-459B-B13E-A1616C0FF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0" y="5372229"/>
            <a:ext cx="1219200" cy="1219200"/>
          </a:xfrm>
          <a:prstGeom prst="rect">
            <a:avLst/>
          </a:prstGeom>
        </p:spPr>
      </p:pic>
      <p:sp>
        <p:nvSpPr>
          <p:cNvPr id="6" name="TextBox 5">
            <a:extLst>
              <a:ext uri="{FF2B5EF4-FFF2-40B4-BE49-F238E27FC236}">
                <a16:creationId xmlns:a16="http://schemas.microsoft.com/office/drawing/2014/main" id="{B763AAD6-514F-4894-A8E3-4827F0255964}"/>
              </a:ext>
            </a:extLst>
          </p:cNvPr>
          <p:cNvSpPr txBox="1"/>
          <p:nvPr/>
        </p:nvSpPr>
        <p:spPr>
          <a:xfrm>
            <a:off x="3306469" y="2201658"/>
            <a:ext cx="1121664" cy="461665"/>
          </a:xfrm>
          <a:prstGeom prst="rect">
            <a:avLst/>
          </a:prstGeom>
          <a:noFill/>
        </p:spPr>
        <p:txBody>
          <a:bodyPr wrap="square" rtlCol="0">
            <a:spAutoFit/>
          </a:bodyPr>
          <a:lstStyle/>
          <a:p>
            <a:r>
              <a:rPr lang="en-SG" sz="2400" dirty="0"/>
              <a:t>Input</a:t>
            </a:r>
          </a:p>
        </p:txBody>
      </p:sp>
      <p:sp>
        <p:nvSpPr>
          <p:cNvPr id="14" name="TextBox 13">
            <a:extLst>
              <a:ext uri="{FF2B5EF4-FFF2-40B4-BE49-F238E27FC236}">
                <a16:creationId xmlns:a16="http://schemas.microsoft.com/office/drawing/2014/main" id="{698F2E74-E682-4CF9-B677-1D6AC90B8B1E}"/>
              </a:ext>
            </a:extLst>
          </p:cNvPr>
          <p:cNvSpPr txBox="1"/>
          <p:nvPr/>
        </p:nvSpPr>
        <p:spPr>
          <a:xfrm>
            <a:off x="7890661" y="2201658"/>
            <a:ext cx="1121664" cy="461665"/>
          </a:xfrm>
          <a:prstGeom prst="rect">
            <a:avLst/>
          </a:prstGeom>
          <a:noFill/>
        </p:spPr>
        <p:txBody>
          <a:bodyPr wrap="square" rtlCol="0">
            <a:spAutoFit/>
          </a:bodyPr>
          <a:lstStyle/>
          <a:p>
            <a:r>
              <a:rPr lang="en-SG" sz="2400" dirty="0"/>
              <a:t>Output</a:t>
            </a:r>
          </a:p>
        </p:txBody>
      </p:sp>
      <p:sp>
        <p:nvSpPr>
          <p:cNvPr id="15" name="TextBox 14">
            <a:extLst>
              <a:ext uri="{FF2B5EF4-FFF2-40B4-BE49-F238E27FC236}">
                <a16:creationId xmlns:a16="http://schemas.microsoft.com/office/drawing/2014/main" id="{9686033E-6A75-4AE4-AD8E-1B83F04C2BD0}"/>
              </a:ext>
            </a:extLst>
          </p:cNvPr>
          <p:cNvSpPr txBox="1"/>
          <p:nvPr/>
        </p:nvSpPr>
        <p:spPr>
          <a:xfrm>
            <a:off x="3068320" y="3936301"/>
            <a:ext cx="1359813" cy="830997"/>
          </a:xfrm>
          <a:prstGeom prst="rect">
            <a:avLst/>
          </a:prstGeom>
          <a:noFill/>
        </p:spPr>
        <p:txBody>
          <a:bodyPr wrap="square" rtlCol="0">
            <a:spAutoFit/>
          </a:bodyPr>
          <a:lstStyle/>
          <a:p>
            <a:r>
              <a:rPr lang="en-SG" sz="2400" dirty="0"/>
              <a:t>Unclear input</a:t>
            </a:r>
          </a:p>
        </p:txBody>
      </p:sp>
      <p:sp>
        <p:nvSpPr>
          <p:cNvPr id="17" name="TextBox 16">
            <a:extLst>
              <a:ext uri="{FF2B5EF4-FFF2-40B4-BE49-F238E27FC236}">
                <a16:creationId xmlns:a16="http://schemas.microsoft.com/office/drawing/2014/main" id="{9A08798C-E906-43D4-B089-CF33F53A9E25}"/>
              </a:ext>
            </a:extLst>
          </p:cNvPr>
          <p:cNvSpPr txBox="1"/>
          <p:nvPr/>
        </p:nvSpPr>
        <p:spPr>
          <a:xfrm>
            <a:off x="7890660" y="3936301"/>
            <a:ext cx="1720699" cy="830997"/>
          </a:xfrm>
          <a:prstGeom prst="rect">
            <a:avLst/>
          </a:prstGeom>
          <a:noFill/>
        </p:spPr>
        <p:txBody>
          <a:bodyPr wrap="square" rtlCol="0">
            <a:spAutoFit/>
          </a:bodyPr>
          <a:lstStyle/>
          <a:p>
            <a:r>
              <a:rPr lang="en-SG" sz="2400" dirty="0"/>
              <a:t>Unclear output</a:t>
            </a:r>
          </a:p>
        </p:txBody>
      </p:sp>
      <p:sp>
        <p:nvSpPr>
          <p:cNvPr id="18" name="TextBox 17">
            <a:extLst>
              <a:ext uri="{FF2B5EF4-FFF2-40B4-BE49-F238E27FC236}">
                <a16:creationId xmlns:a16="http://schemas.microsoft.com/office/drawing/2014/main" id="{82E1CDC7-0493-4077-BC64-B4396DAADD55}"/>
              </a:ext>
            </a:extLst>
          </p:cNvPr>
          <p:cNvSpPr txBox="1"/>
          <p:nvPr/>
        </p:nvSpPr>
        <p:spPr>
          <a:xfrm>
            <a:off x="2923486" y="5797664"/>
            <a:ext cx="1504647" cy="830997"/>
          </a:xfrm>
          <a:prstGeom prst="rect">
            <a:avLst/>
          </a:prstGeom>
          <a:noFill/>
        </p:spPr>
        <p:txBody>
          <a:bodyPr wrap="square" rtlCol="0">
            <a:spAutoFit/>
          </a:bodyPr>
          <a:lstStyle/>
          <a:p>
            <a:r>
              <a:rPr lang="en-SG" sz="2400" dirty="0"/>
              <a:t>Precise Input</a:t>
            </a:r>
          </a:p>
        </p:txBody>
      </p:sp>
      <p:sp>
        <p:nvSpPr>
          <p:cNvPr id="19" name="TextBox 18">
            <a:extLst>
              <a:ext uri="{FF2B5EF4-FFF2-40B4-BE49-F238E27FC236}">
                <a16:creationId xmlns:a16="http://schemas.microsoft.com/office/drawing/2014/main" id="{715ACC9E-4B81-4392-A794-9BD0BCE56A0D}"/>
              </a:ext>
            </a:extLst>
          </p:cNvPr>
          <p:cNvSpPr txBox="1"/>
          <p:nvPr/>
        </p:nvSpPr>
        <p:spPr>
          <a:xfrm>
            <a:off x="7890660" y="5797664"/>
            <a:ext cx="1647073" cy="830997"/>
          </a:xfrm>
          <a:prstGeom prst="rect">
            <a:avLst/>
          </a:prstGeom>
          <a:noFill/>
        </p:spPr>
        <p:txBody>
          <a:bodyPr wrap="square" rtlCol="0">
            <a:spAutoFit/>
          </a:bodyPr>
          <a:lstStyle/>
          <a:p>
            <a:r>
              <a:rPr lang="en-SG" sz="2400" dirty="0"/>
              <a:t>Precise output</a:t>
            </a:r>
          </a:p>
        </p:txBody>
      </p:sp>
      <p:sp>
        <p:nvSpPr>
          <p:cNvPr id="7" name="Arrow: Right 6">
            <a:extLst>
              <a:ext uri="{FF2B5EF4-FFF2-40B4-BE49-F238E27FC236}">
                <a16:creationId xmlns:a16="http://schemas.microsoft.com/office/drawing/2014/main" id="{19CE4996-0942-49DB-92B6-1F768EE5F04C}"/>
              </a:ext>
            </a:extLst>
          </p:cNvPr>
          <p:cNvSpPr/>
          <p:nvPr/>
        </p:nvSpPr>
        <p:spPr>
          <a:xfrm>
            <a:off x="4739553" y="2201658"/>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0" name="Arrow: Right 19">
            <a:extLst>
              <a:ext uri="{FF2B5EF4-FFF2-40B4-BE49-F238E27FC236}">
                <a16:creationId xmlns:a16="http://schemas.microsoft.com/office/drawing/2014/main" id="{875EBCD7-ED81-4078-8D30-94B983D8E8DF}"/>
              </a:ext>
            </a:extLst>
          </p:cNvPr>
          <p:cNvSpPr/>
          <p:nvPr/>
        </p:nvSpPr>
        <p:spPr>
          <a:xfrm>
            <a:off x="7197306" y="2201658"/>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1" name="Arrow: Right 20">
            <a:extLst>
              <a:ext uri="{FF2B5EF4-FFF2-40B4-BE49-F238E27FC236}">
                <a16:creationId xmlns:a16="http://schemas.microsoft.com/office/drawing/2014/main" id="{C6D654D1-1968-4059-9362-3EB309DE0F24}"/>
              </a:ext>
            </a:extLst>
          </p:cNvPr>
          <p:cNvSpPr/>
          <p:nvPr/>
        </p:nvSpPr>
        <p:spPr>
          <a:xfrm>
            <a:off x="4739553" y="4132354"/>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2" name="Arrow: Right 21">
            <a:extLst>
              <a:ext uri="{FF2B5EF4-FFF2-40B4-BE49-F238E27FC236}">
                <a16:creationId xmlns:a16="http://schemas.microsoft.com/office/drawing/2014/main" id="{03AFA3D6-0C70-4D22-9055-6F0BFF940492}"/>
              </a:ext>
            </a:extLst>
          </p:cNvPr>
          <p:cNvSpPr/>
          <p:nvPr/>
        </p:nvSpPr>
        <p:spPr>
          <a:xfrm>
            <a:off x="7197306" y="4132354"/>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3" name="Arrow: Right 22">
            <a:extLst>
              <a:ext uri="{FF2B5EF4-FFF2-40B4-BE49-F238E27FC236}">
                <a16:creationId xmlns:a16="http://schemas.microsoft.com/office/drawing/2014/main" id="{1263A3F0-D062-425B-BC69-B65A99F77D1D}"/>
              </a:ext>
            </a:extLst>
          </p:cNvPr>
          <p:cNvSpPr/>
          <p:nvPr/>
        </p:nvSpPr>
        <p:spPr>
          <a:xfrm>
            <a:off x="4739553" y="5945982"/>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4" name="Arrow: Right 23">
            <a:extLst>
              <a:ext uri="{FF2B5EF4-FFF2-40B4-BE49-F238E27FC236}">
                <a16:creationId xmlns:a16="http://schemas.microsoft.com/office/drawing/2014/main" id="{2B9213DA-0136-41FA-B123-A95C2CFE433D}"/>
              </a:ext>
            </a:extLst>
          </p:cNvPr>
          <p:cNvSpPr/>
          <p:nvPr/>
        </p:nvSpPr>
        <p:spPr>
          <a:xfrm>
            <a:off x="7197306" y="5945982"/>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Tree>
    <p:extLst>
      <p:ext uri="{BB962C8B-B14F-4D97-AF65-F5344CB8AC3E}">
        <p14:creationId xmlns:p14="http://schemas.microsoft.com/office/powerpoint/2010/main" val="327462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29</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FFFFFF"/>
              </a:buClr>
              <a:buSzPts val="3300"/>
            </a:pPr>
            <a:r>
              <a:rPr lang="en-SG" b="1" dirty="0">
                <a:solidFill>
                  <a:schemeClr val="tx1"/>
                </a:solidFill>
                <a:latin typeface="+mj-lt"/>
              </a:rPr>
              <a:t>Same thing happen in machine </a:t>
            </a:r>
            <a:endParaRPr dirty="0">
              <a:solidFill>
                <a:schemeClr val="tx1"/>
              </a:solidFill>
              <a:latin typeface="+mj-lt"/>
            </a:endParaRPr>
          </a:p>
        </p:txBody>
      </p:sp>
      <p:pic>
        <p:nvPicPr>
          <p:cNvPr id="3" name="Graphic 2" descr="Gears with solid fill">
            <a:extLst>
              <a:ext uri="{FF2B5EF4-FFF2-40B4-BE49-F238E27FC236}">
                <a16:creationId xmlns:a16="http://schemas.microsoft.com/office/drawing/2014/main" id="{756AF774-DCDA-4D67-9F60-0507A6796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0147" y="1733004"/>
            <a:ext cx="1348155" cy="1348155"/>
          </a:xfrm>
          <a:prstGeom prst="rect">
            <a:avLst/>
          </a:prstGeom>
        </p:spPr>
      </p:pic>
      <p:pic>
        <p:nvPicPr>
          <p:cNvPr id="9" name="Graphic 8" descr="Gears with solid fill">
            <a:extLst>
              <a:ext uri="{FF2B5EF4-FFF2-40B4-BE49-F238E27FC236}">
                <a16:creationId xmlns:a16="http://schemas.microsoft.com/office/drawing/2014/main" id="{251E0546-ACF1-4C63-B632-DFAC55F36E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0147" y="3429000"/>
            <a:ext cx="1348155" cy="1348155"/>
          </a:xfrm>
          <a:prstGeom prst="rect">
            <a:avLst/>
          </a:prstGeom>
        </p:spPr>
      </p:pic>
      <p:pic>
        <p:nvPicPr>
          <p:cNvPr id="10" name="Graphic 9" descr="Gears with solid fill">
            <a:extLst>
              <a:ext uri="{FF2B5EF4-FFF2-40B4-BE49-F238E27FC236}">
                <a16:creationId xmlns:a16="http://schemas.microsoft.com/office/drawing/2014/main" id="{7D959084-215B-4388-B8AC-6521F75E8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0147" y="5215308"/>
            <a:ext cx="1348155" cy="1348155"/>
          </a:xfrm>
          <a:prstGeom prst="rect">
            <a:avLst/>
          </a:prstGeom>
        </p:spPr>
      </p:pic>
      <p:sp>
        <p:nvSpPr>
          <p:cNvPr id="4" name="TextBox 3">
            <a:extLst>
              <a:ext uri="{FF2B5EF4-FFF2-40B4-BE49-F238E27FC236}">
                <a16:creationId xmlns:a16="http://schemas.microsoft.com/office/drawing/2014/main" id="{D9FE7CF2-E25E-4F67-AC98-DF18D617F046}"/>
              </a:ext>
            </a:extLst>
          </p:cNvPr>
          <p:cNvSpPr txBox="1"/>
          <p:nvPr/>
        </p:nvSpPr>
        <p:spPr>
          <a:xfrm>
            <a:off x="8610600" y="3519313"/>
            <a:ext cx="1447800" cy="461665"/>
          </a:xfrm>
          <a:prstGeom prst="rect">
            <a:avLst/>
          </a:prstGeom>
          <a:noFill/>
        </p:spPr>
        <p:txBody>
          <a:bodyPr wrap="square" rtlCol="0">
            <a:spAutoFit/>
          </a:bodyPr>
          <a:lstStyle/>
          <a:p>
            <a:endParaRPr lang="en-SG" sz="2400" dirty="0"/>
          </a:p>
        </p:txBody>
      </p:sp>
      <p:sp>
        <p:nvSpPr>
          <p:cNvPr id="12" name="TextBox 11">
            <a:extLst>
              <a:ext uri="{FF2B5EF4-FFF2-40B4-BE49-F238E27FC236}">
                <a16:creationId xmlns:a16="http://schemas.microsoft.com/office/drawing/2014/main" id="{F3449C07-9AB1-48EB-8778-9B8323DB2073}"/>
              </a:ext>
            </a:extLst>
          </p:cNvPr>
          <p:cNvSpPr txBox="1"/>
          <p:nvPr/>
        </p:nvSpPr>
        <p:spPr>
          <a:xfrm>
            <a:off x="8610600" y="3519313"/>
            <a:ext cx="1447800" cy="461665"/>
          </a:xfrm>
          <a:prstGeom prst="rect">
            <a:avLst/>
          </a:prstGeom>
          <a:noFill/>
        </p:spPr>
        <p:txBody>
          <a:bodyPr wrap="square" rtlCol="0">
            <a:spAutoFit/>
          </a:bodyPr>
          <a:lstStyle/>
          <a:p>
            <a:endParaRPr lang="en-SG" sz="2400" dirty="0"/>
          </a:p>
        </p:txBody>
      </p:sp>
      <p:sp>
        <p:nvSpPr>
          <p:cNvPr id="17" name="TextBox 16">
            <a:extLst>
              <a:ext uri="{FF2B5EF4-FFF2-40B4-BE49-F238E27FC236}">
                <a16:creationId xmlns:a16="http://schemas.microsoft.com/office/drawing/2014/main" id="{1085BEB2-9CDC-4FFF-8B43-389F86F94D52}"/>
              </a:ext>
            </a:extLst>
          </p:cNvPr>
          <p:cNvSpPr txBox="1"/>
          <p:nvPr/>
        </p:nvSpPr>
        <p:spPr>
          <a:xfrm>
            <a:off x="1634693" y="2201658"/>
            <a:ext cx="1121664" cy="461665"/>
          </a:xfrm>
          <a:prstGeom prst="rect">
            <a:avLst/>
          </a:prstGeom>
          <a:noFill/>
        </p:spPr>
        <p:txBody>
          <a:bodyPr wrap="square" rtlCol="0">
            <a:spAutoFit/>
          </a:bodyPr>
          <a:lstStyle/>
          <a:p>
            <a:r>
              <a:rPr lang="en-SG" sz="2400" dirty="0"/>
              <a:t>Input</a:t>
            </a:r>
          </a:p>
        </p:txBody>
      </p:sp>
      <p:sp>
        <p:nvSpPr>
          <p:cNvPr id="18" name="TextBox 17">
            <a:extLst>
              <a:ext uri="{FF2B5EF4-FFF2-40B4-BE49-F238E27FC236}">
                <a16:creationId xmlns:a16="http://schemas.microsoft.com/office/drawing/2014/main" id="{19183823-C9B8-4099-8E72-AD53AED77640}"/>
              </a:ext>
            </a:extLst>
          </p:cNvPr>
          <p:cNvSpPr txBox="1"/>
          <p:nvPr/>
        </p:nvSpPr>
        <p:spPr>
          <a:xfrm>
            <a:off x="6218885" y="2201658"/>
            <a:ext cx="1121664" cy="461665"/>
          </a:xfrm>
          <a:prstGeom prst="rect">
            <a:avLst/>
          </a:prstGeom>
          <a:noFill/>
        </p:spPr>
        <p:txBody>
          <a:bodyPr wrap="square" rtlCol="0">
            <a:spAutoFit/>
          </a:bodyPr>
          <a:lstStyle/>
          <a:p>
            <a:r>
              <a:rPr lang="en-SG" sz="2400" dirty="0"/>
              <a:t>Output</a:t>
            </a:r>
          </a:p>
        </p:txBody>
      </p:sp>
      <p:sp>
        <p:nvSpPr>
          <p:cNvPr id="19" name="TextBox 18">
            <a:extLst>
              <a:ext uri="{FF2B5EF4-FFF2-40B4-BE49-F238E27FC236}">
                <a16:creationId xmlns:a16="http://schemas.microsoft.com/office/drawing/2014/main" id="{34F14553-C7C2-439E-AD2A-69363E913234}"/>
              </a:ext>
            </a:extLst>
          </p:cNvPr>
          <p:cNvSpPr txBox="1"/>
          <p:nvPr/>
        </p:nvSpPr>
        <p:spPr>
          <a:xfrm>
            <a:off x="1408202" y="3936301"/>
            <a:ext cx="1348155" cy="830997"/>
          </a:xfrm>
          <a:prstGeom prst="rect">
            <a:avLst/>
          </a:prstGeom>
          <a:noFill/>
        </p:spPr>
        <p:txBody>
          <a:bodyPr wrap="square" rtlCol="0">
            <a:spAutoFit/>
          </a:bodyPr>
          <a:lstStyle/>
          <a:p>
            <a:r>
              <a:rPr lang="en-SG" sz="2400" dirty="0"/>
              <a:t>Unclear input</a:t>
            </a:r>
          </a:p>
        </p:txBody>
      </p:sp>
      <p:sp>
        <p:nvSpPr>
          <p:cNvPr id="20" name="TextBox 19">
            <a:extLst>
              <a:ext uri="{FF2B5EF4-FFF2-40B4-BE49-F238E27FC236}">
                <a16:creationId xmlns:a16="http://schemas.microsoft.com/office/drawing/2014/main" id="{37CF747D-022A-4878-AC8B-B8925B54B85D}"/>
              </a:ext>
            </a:extLst>
          </p:cNvPr>
          <p:cNvSpPr txBox="1"/>
          <p:nvPr/>
        </p:nvSpPr>
        <p:spPr>
          <a:xfrm>
            <a:off x="6218885" y="3936301"/>
            <a:ext cx="1597266" cy="830997"/>
          </a:xfrm>
          <a:prstGeom prst="rect">
            <a:avLst/>
          </a:prstGeom>
          <a:noFill/>
        </p:spPr>
        <p:txBody>
          <a:bodyPr wrap="square" rtlCol="0">
            <a:spAutoFit/>
          </a:bodyPr>
          <a:lstStyle/>
          <a:p>
            <a:r>
              <a:rPr lang="en-SG" sz="2400" dirty="0"/>
              <a:t>Unclear output</a:t>
            </a:r>
          </a:p>
        </p:txBody>
      </p:sp>
      <p:sp>
        <p:nvSpPr>
          <p:cNvPr id="21" name="TextBox 20">
            <a:extLst>
              <a:ext uri="{FF2B5EF4-FFF2-40B4-BE49-F238E27FC236}">
                <a16:creationId xmlns:a16="http://schemas.microsoft.com/office/drawing/2014/main" id="{FEE902A2-38B7-4EA8-9116-C628541B83FC}"/>
              </a:ext>
            </a:extLst>
          </p:cNvPr>
          <p:cNvSpPr txBox="1"/>
          <p:nvPr/>
        </p:nvSpPr>
        <p:spPr>
          <a:xfrm>
            <a:off x="1408202" y="5797664"/>
            <a:ext cx="1348155" cy="830997"/>
          </a:xfrm>
          <a:prstGeom prst="rect">
            <a:avLst/>
          </a:prstGeom>
          <a:noFill/>
        </p:spPr>
        <p:txBody>
          <a:bodyPr wrap="square" rtlCol="0">
            <a:spAutoFit/>
          </a:bodyPr>
          <a:lstStyle/>
          <a:p>
            <a:r>
              <a:rPr lang="en-SG" sz="2400" dirty="0"/>
              <a:t>Precise Input</a:t>
            </a:r>
          </a:p>
        </p:txBody>
      </p:sp>
      <p:sp>
        <p:nvSpPr>
          <p:cNvPr id="22" name="TextBox 21">
            <a:extLst>
              <a:ext uri="{FF2B5EF4-FFF2-40B4-BE49-F238E27FC236}">
                <a16:creationId xmlns:a16="http://schemas.microsoft.com/office/drawing/2014/main" id="{F6C75754-C36F-4436-98CC-6FBC095D731F}"/>
              </a:ext>
            </a:extLst>
          </p:cNvPr>
          <p:cNvSpPr txBox="1"/>
          <p:nvPr/>
        </p:nvSpPr>
        <p:spPr>
          <a:xfrm>
            <a:off x="6218884" y="5797664"/>
            <a:ext cx="1529059" cy="830997"/>
          </a:xfrm>
          <a:prstGeom prst="rect">
            <a:avLst/>
          </a:prstGeom>
          <a:noFill/>
        </p:spPr>
        <p:txBody>
          <a:bodyPr wrap="square" rtlCol="0">
            <a:spAutoFit/>
          </a:bodyPr>
          <a:lstStyle/>
          <a:p>
            <a:r>
              <a:rPr lang="en-SG" sz="2400" dirty="0"/>
              <a:t>Precise output</a:t>
            </a:r>
          </a:p>
        </p:txBody>
      </p:sp>
      <p:sp>
        <p:nvSpPr>
          <p:cNvPr id="23" name="Arrow: Right 22">
            <a:extLst>
              <a:ext uri="{FF2B5EF4-FFF2-40B4-BE49-F238E27FC236}">
                <a16:creationId xmlns:a16="http://schemas.microsoft.com/office/drawing/2014/main" id="{6D3BB767-5562-4F53-9015-76763C858964}"/>
              </a:ext>
            </a:extLst>
          </p:cNvPr>
          <p:cNvSpPr/>
          <p:nvPr/>
        </p:nvSpPr>
        <p:spPr>
          <a:xfrm>
            <a:off x="3067777" y="2201658"/>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4" name="Arrow: Right 23">
            <a:extLst>
              <a:ext uri="{FF2B5EF4-FFF2-40B4-BE49-F238E27FC236}">
                <a16:creationId xmlns:a16="http://schemas.microsoft.com/office/drawing/2014/main" id="{25B8DFCE-B676-4548-81C8-03425A0436EC}"/>
              </a:ext>
            </a:extLst>
          </p:cNvPr>
          <p:cNvSpPr/>
          <p:nvPr/>
        </p:nvSpPr>
        <p:spPr>
          <a:xfrm>
            <a:off x="5525530" y="2201658"/>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5" name="Arrow: Right 24">
            <a:extLst>
              <a:ext uri="{FF2B5EF4-FFF2-40B4-BE49-F238E27FC236}">
                <a16:creationId xmlns:a16="http://schemas.microsoft.com/office/drawing/2014/main" id="{846B3CC8-3713-4252-A478-46E1245AE2A1}"/>
              </a:ext>
            </a:extLst>
          </p:cNvPr>
          <p:cNvSpPr/>
          <p:nvPr/>
        </p:nvSpPr>
        <p:spPr>
          <a:xfrm>
            <a:off x="3067777" y="4132354"/>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6" name="Arrow: Right 25">
            <a:extLst>
              <a:ext uri="{FF2B5EF4-FFF2-40B4-BE49-F238E27FC236}">
                <a16:creationId xmlns:a16="http://schemas.microsoft.com/office/drawing/2014/main" id="{0D8C0970-9B23-47B4-8B1E-61A0F0B02090}"/>
              </a:ext>
            </a:extLst>
          </p:cNvPr>
          <p:cNvSpPr/>
          <p:nvPr/>
        </p:nvSpPr>
        <p:spPr>
          <a:xfrm>
            <a:off x="5525530" y="4132354"/>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7" name="Arrow: Right 26">
            <a:extLst>
              <a:ext uri="{FF2B5EF4-FFF2-40B4-BE49-F238E27FC236}">
                <a16:creationId xmlns:a16="http://schemas.microsoft.com/office/drawing/2014/main" id="{CD9EC221-6115-44E7-94A2-FA67310CE0EE}"/>
              </a:ext>
            </a:extLst>
          </p:cNvPr>
          <p:cNvSpPr/>
          <p:nvPr/>
        </p:nvSpPr>
        <p:spPr>
          <a:xfrm>
            <a:off x="3067777" y="5945982"/>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8" name="Arrow: Right 27">
            <a:extLst>
              <a:ext uri="{FF2B5EF4-FFF2-40B4-BE49-F238E27FC236}">
                <a16:creationId xmlns:a16="http://schemas.microsoft.com/office/drawing/2014/main" id="{84ACC5FB-1B04-435D-9AFD-68E297EEFB42}"/>
              </a:ext>
            </a:extLst>
          </p:cNvPr>
          <p:cNvSpPr/>
          <p:nvPr/>
        </p:nvSpPr>
        <p:spPr>
          <a:xfrm>
            <a:off x="5525530" y="5945982"/>
            <a:ext cx="435428" cy="41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 name="TextBox 1">
            <a:extLst>
              <a:ext uri="{FF2B5EF4-FFF2-40B4-BE49-F238E27FC236}">
                <a16:creationId xmlns:a16="http://schemas.microsoft.com/office/drawing/2014/main" id="{3FFAE854-270B-6866-FB38-041FB200754B}"/>
              </a:ext>
            </a:extLst>
          </p:cNvPr>
          <p:cNvSpPr txBox="1"/>
          <p:nvPr/>
        </p:nvSpPr>
        <p:spPr>
          <a:xfrm>
            <a:off x="9028010" y="3161359"/>
            <a:ext cx="1824839" cy="748988"/>
          </a:xfrm>
          <a:prstGeom prst="rect">
            <a:avLst/>
          </a:prstGeom>
          <a:noFill/>
        </p:spPr>
        <p:txBody>
          <a:bodyPr wrap="square" rtlCol="0">
            <a:spAutoFit/>
          </a:bodyPr>
          <a:lstStyle/>
          <a:p>
            <a:r>
              <a:rPr lang="en-SG" sz="4267" dirty="0">
                <a:solidFill>
                  <a:srgbClr val="FF0000"/>
                </a:solidFill>
              </a:rPr>
              <a:t>GIGO</a:t>
            </a:r>
          </a:p>
        </p:txBody>
      </p:sp>
      <p:sp>
        <p:nvSpPr>
          <p:cNvPr id="5" name="TextBox 4">
            <a:extLst>
              <a:ext uri="{FF2B5EF4-FFF2-40B4-BE49-F238E27FC236}">
                <a16:creationId xmlns:a16="http://schemas.microsoft.com/office/drawing/2014/main" id="{99D62693-4489-2F90-9400-8091CB526ED5}"/>
              </a:ext>
            </a:extLst>
          </p:cNvPr>
          <p:cNvSpPr txBox="1"/>
          <p:nvPr/>
        </p:nvSpPr>
        <p:spPr>
          <a:xfrm>
            <a:off x="8330743" y="3928426"/>
            <a:ext cx="3035300" cy="420564"/>
          </a:xfrm>
          <a:prstGeom prst="rect">
            <a:avLst/>
          </a:prstGeom>
          <a:noFill/>
        </p:spPr>
        <p:txBody>
          <a:bodyPr wrap="square" rtlCol="0">
            <a:spAutoFit/>
          </a:bodyPr>
          <a:lstStyle/>
          <a:p>
            <a:pPr algn="ctr"/>
            <a:r>
              <a:rPr lang="en-SG" sz="2133" dirty="0">
                <a:solidFill>
                  <a:srgbClr val="FF0000"/>
                </a:solidFill>
              </a:rPr>
              <a:t>Garbage In Garbage Out</a:t>
            </a:r>
          </a:p>
        </p:txBody>
      </p:sp>
    </p:spTree>
    <p:extLst>
      <p:ext uri="{BB962C8B-B14F-4D97-AF65-F5344CB8AC3E}">
        <p14:creationId xmlns:p14="http://schemas.microsoft.com/office/powerpoint/2010/main" val="2001440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0442F-FB49-7F43-6CD6-99C6AEB73D78}"/>
              </a:ext>
            </a:extLst>
          </p:cNvPr>
          <p:cNvSpPr>
            <a:spLocks noGrp="1"/>
          </p:cNvSpPr>
          <p:nvPr>
            <p:ph type="title"/>
          </p:nvPr>
        </p:nvSpPr>
        <p:spPr>
          <a:xfrm>
            <a:off x="762000" y="1138036"/>
            <a:ext cx="4085665" cy="1402470"/>
          </a:xfrm>
        </p:spPr>
        <p:txBody>
          <a:bodyPr anchor="t">
            <a:normAutofit/>
          </a:bodyPr>
          <a:lstStyle/>
          <a:p>
            <a:r>
              <a:rPr lang="en-MY" sz="3200"/>
              <a:t>Learning outcome</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501598A-5577-F79E-5264-A77944089D84}"/>
              </a:ext>
            </a:extLst>
          </p:cNvPr>
          <p:cNvSpPr>
            <a:spLocks noGrp="1"/>
          </p:cNvSpPr>
          <p:nvPr>
            <p:ph idx="1"/>
          </p:nvPr>
        </p:nvSpPr>
        <p:spPr>
          <a:xfrm>
            <a:off x="762000" y="2551176"/>
            <a:ext cx="4085665" cy="3591207"/>
          </a:xfrm>
        </p:spPr>
        <p:txBody>
          <a:bodyPr>
            <a:normAutofit/>
          </a:bodyPr>
          <a:lstStyle/>
          <a:p>
            <a:r>
              <a:rPr lang="en-MY" sz="2000" dirty="0"/>
              <a:t>Understand the:</a:t>
            </a:r>
          </a:p>
          <a:p>
            <a:pPr lvl="1"/>
            <a:r>
              <a:rPr lang="en-MY" sz="2000" dirty="0"/>
              <a:t>basic concept of ML</a:t>
            </a:r>
          </a:p>
          <a:p>
            <a:pPr lvl="1"/>
            <a:r>
              <a:rPr lang="en-MY" sz="2000" dirty="0"/>
              <a:t>general approach in developing prediction model</a:t>
            </a:r>
          </a:p>
          <a:p>
            <a:pPr marL="457200" lvl="1" indent="0">
              <a:buNone/>
            </a:pPr>
            <a:endParaRPr lang="en-MY" sz="2000" dirty="0"/>
          </a:p>
          <a:p>
            <a:r>
              <a:rPr lang="en-MY" sz="2000" dirty="0"/>
              <a:t>Inspired to use ML approach in your research project.</a:t>
            </a:r>
          </a:p>
        </p:txBody>
      </p:sp>
      <p:pic>
        <p:nvPicPr>
          <p:cNvPr id="5" name="Picture 4" descr="Light bulb on yellow background with sketched light beams and cord">
            <a:extLst>
              <a:ext uri="{FF2B5EF4-FFF2-40B4-BE49-F238E27FC236}">
                <a16:creationId xmlns:a16="http://schemas.microsoft.com/office/drawing/2014/main" id="{75C55D65-4AC8-FF05-0FB7-A26FD832E8F0}"/>
              </a:ext>
            </a:extLst>
          </p:cNvPr>
          <p:cNvPicPr>
            <a:picLocks noChangeAspect="1"/>
          </p:cNvPicPr>
          <p:nvPr/>
        </p:nvPicPr>
        <p:blipFill rotWithShape="1">
          <a:blip r:embed="rId2"/>
          <a:srcRect l="41343"/>
          <a:stretch/>
        </p:blipFill>
        <p:spPr>
          <a:xfrm>
            <a:off x="5650992" y="10"/>
            <a:ext cx="6541008" cy="6857990"/>
          </a:xfrm>
          <a:prstGeom prst="rect">
            <a:avLst/>
          </a:prstGeom>
        </p:spPr>
      </p:pic>
    </p:spTree>
    <p:extLst>
      <p:ext uri="{BB962C8B-B14F-4D97-AF65-F5344CB8AC3E}">
        <p14:creationId xmlns:p14="http://schemas.microsoft.com/office/powerpoint/2010/main" val="330626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838201" y="294539"/>
            <a:ext cx="9895951" cy="1033669"/>
          </a:xfrm>
        </p:spPr>
        <p:txBody>
          <a:bodyPr>
            <a:normAutofit/>
          </a:bodyPr>
          <a:lstStyle/>
          <a:p>
            <a:r>
              <a:rPr lang="en-SG" b="1" dirty="0">
                <a:solidFill>
                  <a:schemeClr val="tx1"/>
                </a:solidFill>
              </a:rPr>
              <a:t>Common terms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30</a:t>
            </a:fld>
            <a:endParaRPr lang="en-SG"/>
          </a:p>
        </p:txBody>
      </p:sp>
      <p:sp>
        <p:nvSpPr>
          <p:cNvPr id="10" name="TextBox 9">
            <a:extLst>
              <a:ext uri="{FF2B5EF4-FFF2-40B4-BE49-F238E27FC236}">
                <a16:creationId xmlns:a16="http://schemas.microsoft.com/office/drawing/2014/main" id="{126D722E-E8B7-59FD-973A-5F08CDFE23BE}"/>
              </a:ext>
            </a:extLst>
          </p:cNvPr>
          <p:cNvSpPr txBox="1"/>
          <p:nvPr/>
        </p:nvSpPr>
        <p:spPr>
          <a:xfrm>
            <a:off x="763541" y="1905858"/>
            <a:ext cx="10499545" cy="3703578"/>
          </a:xfrm>
          <a:prstGeom prst="rect">
            <a:avLst/>
          </a:prstGeom>
          <a:noFill/>
        </p:spPr>
        <p:txBody>
          <a:bodyPr wrap="square">
            <a:spAutoFit/>
          </a:bodyPr>
          <a:lstStyle/>
          <a:p>
            <a:pPr marL="457189" indent="-457189">
              <a:spcAft>
                <a:spcPts val="1600"/>
              </a:spcAft>
              <a:buFont typeface="Arial" panose="020B0604020202020204" pitchFamily="34" charset="0"/>
              <a:buChar char="•"/>
            </a:pPr>
            <a:r>
              <a:rPr lang="en-US" sz="2800" dirty="0"/>
              <a:t>The following terms are used interchangeably:</a:t>
            </a:r>
          </a:p>
          <a:p>
            <a:pPr marL="1079473" lvl="2" indent="-457189">
              <a:spcAft>
                <a:spcPts val="1600"/>
              </a:spcAft>
              <a:buFont typeface="Wingdings" panose="05000000000000000000" pitchFamily="2" charset="2"/>
              <a:buChar char="ü"/>
            </a:pPr>
            <a:r>
              <a:rPr lang="en-US" sz="2800" dirty="0"/>
              <a:t>Row, observation, datapoint, </a:t>
            </a:r>
            <a:r>
              <a:rPr lang="en-US" sz="2800" b="1" dirty="0"/>
              <a:t>instance</a:t>
            </a:r>
            <a:r>
              <a:rPr lang="en-US" sz="2800" dirty="0"/>
              <a:t> (SUBJECTS)</a:t>
            </a:r>
          </a:p>
          <a:p>
            <a:pPr marL="1079473" lvl="2" indent="-457189">
              <a:spcAft>
                <a:spcPts val="1600"/>
              </a:spcAft>
              <a:buFont typeface="Wingdings" panose="05000000000000000000" pitchFamily="2" charset="2"/>
              <a:buChar char="ü"/>
            </a:pPr>
            <a:r>
              <a:rPr lang="en-US" sz="2800" dirty="0"/>
              <a:t>Column, attribute, </a:t>
            </a:r>
            <a:r>
              <a:rPr lang="en-US" sz="2800" b="1" dirty="0"/>
              <a:t>feature</a:t>
            </a:r>
            <a:r>
              <a:rPr lang="en-US" sz="2800" dirty="0"/>
              <a:t> (VARIABLES)</a:t>
            </a:r>
          </a:p>
          <a:p>
            <a:pPr marL="1079473" lvl="2" indent="-457189">
              <a:spcAft>
                <a:spcPts val="1600"/>
              </a:spcAft>
              <a:buFont typeface="Wingdings" panose="05000000000000000000" pitchFamily="2" charset="2"/>
              <a:buChar char="ü"/>
            </a:pPr>
            <a:r>
              <a:rPr lang="en-US" sz="2800" dirty="0"/>
              <a:t>Target attribute, target, </a:t>
            </a:r>
            <a:r>
              <a:rPr lang="en-US" sz="2800" b="1" dirty="0"/>
              <a:t>label</a:t>
            </a:r>
            <a:r>
              <a:rPr lang="en-US" sz="2800" dirty="0"/>
              <a:t> (DEPENDENT VARIABLE)</a:t>
            </a:r>
          </a:p>
          <a:p>
            <a:pPr marL="457189" indent="-457189">
              <a:spcAft>
                <a:spcPts val="1600"/>
              </a:spcAft>
              <a:buFont typeface="Arial" panose="020B0604020202020204" pitchFamily="34" charset="0"/>
              <a:buChar char="•"/>
            </a:pPr>
            <a:r>
              <a:rPr lang="en-US" sz="2800" dirty="0"/>
              <a:t>A target attribute is one we are interested in predicting </a:t>
            </a:r>
          </a:p>
          <a:p>
            <a:pPr marL="457189" indent="-457189">
              <a:spcAft>
                <a:spcPts val="1600"/>
              </a:spcAft>
              <a:buFont typeface="Arial" panose="020B0604020202020204" pitchFamily="34" charset="0"/>
              <a:buChar char="•"/>
            </a:pPr>
            <a:endParaRPr lang="en-US" sz="2800" dirty="0"/>
          </a:p>
        </p:txBody>
      </p:sp>
    </p:spTree>
    <p:extLst>
      <p:ext uri="{BB962C8B-B14F-4D97-AF65-F5344CB8AC3E}">
        <p14:creationId xmlns:p14="http://schemas.microsoft.com/office/powerpoint/2010/main" val="250500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838201" y="294539"/>
            <a:ext cx="9895951" cy="1033669"/>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31</a:t>
            </a:fld>
            <a:endParaRPr lang="en-SG"/>
          </a:p>
        </p:txBody>
      </p:sp>
      <p:pic>
        <p:nvPicPr>
          <p:cNvPr id="4" name="Picture 3">
            <a:extLst>
              <a:ext uri="{FF2B5EF4-FFF2-40B4-BE49-F238E27FC236}">
                <a16:creationId xmlns:a16="http://schemas.microsoft.com/office/drawing/2014/main" id="{2DE24039-1FBE-F9A5-9B1B-CF743F793A78}"/>
              </a:ext>
            </a:extLst>
          </p:cNvPr>
          <p:cNvPicPr>
            <a:picLocks noChangeAspect="1"/>
          </p:cNvPicPr>
          <p:nvPr/>
        </p:nvPicPr>
        <p:blipFill>
          <a:blip r:embed="rId3"/>
          <a:stretch>
            <a:fillRect/>
          </a:stretch>
        </p:blipFill>
        <p:spPr>
          <a:xfrm>
            <a:off x="2240535" y="1781937"/>
            <a:ext cx="7710931" cy="4574415"/>
          </a:xfrm>
          <a:prstGeom prst="rect">
            <a:avLst/>
          </a:prstGeom>
        </p:spPr>
      </p:pic>
      <p:sp>
        <p:nvSpPr>
          <p:cNvPr id="3" name="TextBox 2">
            <a:extLst>
              <a:ext uri="{FF2B5EF4-FFF2-40B4-BE49-F238E27FC236}">
                <a16:creationId xmlns:a16="http://schemas.microsoft.com/office/drawing/2014/main" id="{4CA37A99-C874-73A5-621B-8DC17FC54F4F}"/>
              </a:ext>
            </a:extLst>
          </p:cNvPr>
          <p:cNvSpPr txBox="1"/>
          <p:nvPr/>
        </p:nvSpPr>
        <p:spPr>
          <a:xfrm>
            <a:off x="838200" y="1268261"/>
            <a:ext cx="3543947" cy="461665"/>
          </a:xfrm>
          <a:prstGeom prst="rect">
            <a:avLst/>
          </a:prstGeom>
          <a:noFill/>
        </p:spPr>
        <p:txBody>
          <a:bodyPr wrap="square" rtlCol="0">
            <a:spAutoFit/>
          </a:bodyPr>
          <a:lstStyle/>
          <a:p>
            <a:r>
              <a:rPr lang="en-SG" sz="2400" dirty="0"/>
              <a:t>Tabular Data</a:t>
            </a:r>
          </a:p>
        </p:txBody>
      </p:sp>
      <p:sp>
        <p:nvSpPr>
          <p:cNvPr id="6" name="Left Brace 5">
            <a:extLst>
              <a:ext uri="{FF2B5EF4-FFF2-40B4-BE49-F238E27FC236}">
                <a16:creationId xmlns:a16="http://schemas.microsoft.com/office/drawing/2014/main" id="{1CBAF8ED-9922-CF41-5472-46C16F1EBA7C}"/>
              </a:ext>
            </a:extLst>
          </p:cNvPr>
          <p:cNvSpPr/>
          <p:nvPr/>
        </p:nvSpPr>
        <p:spPr>
          <a:xfrm>
            <a:off x="1668908" y="2976880"/>
            <a:ext cx="497840" cy="318008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MY"/>
          </a:p>
        </p:txBody>
      </p:sp>
      <p:sp>
        <p:nvSpPr>
          <p:cNvPr id="7" name="TextBox 6">
            <a:extLst>
              <a:ext uri="{FF2B5EF4-FFF2-40B4-BE49-F238E27FC236}">
                <a16:creationId xmlns:a16="http://schemas.microsoft.com/office/drawing/2014/main" id="{E318D8D4-DBF1-5857-E9CA-4F6239951E7B}"/>
              </a:ext>
            </a:extLst>
          </p:cNvPr>
          <p:cNvSpPr txBox="1"/>
          <p:nvPr/>
        </p:nvSpPr>
        <p:spPr>
          <a:xfrm>
            <a:off x="523338" y="4366865"/>
            <a:ext cx="1145570" cy="400110"/>
          </a:xfrm>
          <a:prstGeom prst="rect">
            <a:avLst/>
          </a:prstGeom>
          <a:noFill/>
        </p:spPr>
        <p:txBody>
          <a:bodyPr wrap="none" rtlCol="0">
            <a:spAutoFit/>
          </a:bodyPr>
          <a:lstStyle/>
          <a:p>
            <a:r>
              <a:rPr lang="en-MY" sz="2000" dirty="0"/>
              <a:t>Instance</a:t>
            </a:r>
          </a:p>
        </p:txBody>
      </p:sp>
    </p:spTree>
    <p:extLst>
      <p:ext uri="{BB962C8B-B14F-4D97-AF65-F5344CB8AC3E}">
        <p14:creationId xmlns:p14="http://schemas.microsoft.com/office/powerpoint/2010/main" val="2018392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838201" y="294539"/>
            <a:ext cx="9895951" cy="1033669"/>
          </a:xfrm>
        </p:spPr>
        <p:txBody>
          <a:bodyPr>
            <a:normAutofit/>
          </a:bodyPr>
          <a:lstStyle/>
          <a:p>
            <a:r>
              <a:rPr lang="en-SG" b="1" dirty="0">
                <a:solidFill>
                  <a:schemeClr val="tx1"/>
                </a:solidFill>
              </a:rPr>
              <a:t>Features and Labels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32</a:t>
            </a:fld>
            <a:endParaRPr lang="en-SG"/>
          </a:p>
        </p:txBody>
      </p:sp>
      <p:sp>
        <p:nvSpPr>
          <p:cNvPr id="3" name="TextBox 2">
            <a:extLst>
              <a:ext uri="{FF2B5EF4-FFF2-40B4-BE49-F238E27FC236}">
                <a16:creationId xmlns:a16="http://schemas.microsoft.com/office/drawing/2014/main" id="{4CA37A99-C874-73A5-621B-8DC17FC54F4F}"/>
              </a:ext>
            </a:extLst>
          </p:cNvPr>
          <p:cNvSpPr txBox="1"/>
          <p:nvPr/>
        </p:nvSpPr>
        <p:spPr>
          <a:xfrm>
            <a:off x="838199" y="1268261"/>
            <a:ext cx="5588431" cy="461665"/>
          </a:xfrm>
          <a:prstGeom prst="rect">
            <a:avLst/>
          </a:prstGeom>
          <a:noFill/>
        </p:spPr>
        <p:txBody>
          <a:bodyPr wrap="square" rtlCol="0">
            <a:spAutoFit/>
          </a:bodyPr>
          <a:lstStyle/>
          <a:p>
            <a:r>
              <a:rPr lang="en-SG" sz="2400" dirty="0"/>
              <a:t>Tabular Data – Breast cancer datasets</a:t>
            </a:r>
          </a:p>
        </p:txBody>
      </p:sp>
      <p:pic>
        <p:nvPicPr>
          <p:cNvPr id="6" name="Picture 5">
            <a:extLst>
              <a:ext uri="{FF2B5EF4-FFF2-40B4-BE49-F238E27FC236}">
                <a16:creationId xmlns:a16="http://schemas.microsoft.com/office/drawing/2014/main" id="{C2C52DDC-BD9A-8A44-38C4-D9D866019802}"/>
              </a:ext>
            </a:extLst>
          </p:cNvPr>
          <p:cNvPicPr>
            <a:picLocks noChangeAspect="1"/>
          </p:cNvPicPr>
          <p:nvPr/>
        </p:nvPicPr>
        <p:blipFill>
          <a:blip r:embed="rId3"/>
          <a:stretch>
            <a:fillRect/>
          </a:stretch>
        </p:blipFill>
        <p:spPr>
          <a:xfrm>
            <a:off x="568272" y="2226661"/>
            <a:ext cx="11479077" cy="3885881"/>
          </a:xfrm>
          <a:prstGeom prst="rect">
            <a:avLst/>
          </a:prstGeom>
        </p:spPr>
      </p:pic>
      <p:sp>
        <p:nvSpPr>
          <p:cNvPr id="7" name="TextBox 6">
            <a:extLst>
              <a:ext uri="{FF2B5EF4-FFF2-40B4-BE49-F238E27FC236}">
                <a16:creationId xmlns:a16="http://schemas.microsoft.com/office/drawing/2014/main" id="{615B6EE2-6EC8-D50A-0A49-B094C6861818}"/>
              </a:ext>
            </a:extLst>
          </p:cNvPr>
          <p:cNvSpPr txBox="1"/>
          <p:nvPr/>
        </p:nvSpPr>
        <p:spPr>
          <a:xfrm>
            <a:off x="1778943" y="6029262"/>
            <a:ext cx="929899" cy="461665"/>
          </a:xfrm>
          <a:prstGeom prst="rect">
            <a:avLst/>
          </a:prstGeom>
          <a:noFill/>
        </p:spPr>
        <p:txBody>
          <a:bodyPr wrap="square" rtlCol="0">
            <a:spAutoFit/>
          </a:bodyPr>
          <a:lstStyle/>
          <a:p>
            <a:r>
              <a:rPr lang="en-SG" sz="2400" dirty="0">
                <a:solidFill>
                  <a:srgbClr val="FF0000"/>
                </a:solidFill>
              </a:rPr>
              <a:t>Label </a:t>
            </a:r>
          </a:p>
        </p:txBody>
      </p:sp>
      <p:sp>
        <p:nvSpPr>
          <p:cNvPr id="8" name="TextBox 7">
            <a:extLst>
              <a:ext uri="{FF2B5EF4-FFF2-40B4-BE49-F238E27FC236}">
                <a16:creationId xmlns:a16="http://schemas.microsoft.com/office/drawing/2014/main" id="{2AF14728-47A0-8652-E63A-F81CA35FFDED}"/>
              </a:ext>
            </a:extLst>
          </p:cNvPr>
          <p:cNvSpPr txBox="1"/>
          <p:nvPr/>
        </p:nvSpPr>
        <p:spPr>
          <a:xfrm>
            <a:off x="5543873" y="1729137"/>
            <a:ext cx="3945609" cy="461665"/>
          </a:xfrm>
          <a:prstGeom prst="rect">
            <a:avLst/>
          </a:prstGeom>
          <a:noFill/>
        </p:spPr>
        <p:txBody>
          <a:bodyPr wrap="square" rtlCol="0">
            <a:spAutoFit/>
          </a:bodyPr>
          <a:lstStyle/>
          <a:p>
            <a:pPr algn="ctr"/>
            <a:r>
              <a:rPr lang="en-SG" sz="2400" dirty="0">
                <a:solidFill>
                  <a:srgbClr val="FF0000"/>
                </a:solidFill>
              </a:rPr>
              <a:t>Features</a:t>
            </a:r>
          </a:p>
        </p:txBody>
      </p:sp>
      <p:sp>
        <p:nvSpPr>
          <p:cNvPr id="9" name="Right Brace 8">
            <a:extLst>
              <a:ext uri="{FF2B5EF4-FFF2-40B4-BE49-F238E27FC236}">
                <a16:creationId xmlns:a16="http://schemas.microsoft.com/office/drawing/2014/main" id="{B6D7B095-E32A-FD81-6159-A0740F7D7891}"/>
              </a:ext>
            </a:extLst>
          </p:cNvPr>
          <p:cNvSpPr/>
          <p:nvPr/>
        </p:nvSpPr>
        <p:spPr>
          <a:xfrm rot="16200000">
            <a:off x="7311493" y="-2158774"/>
            <a:ext cx="410368" cy="9061343"/>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2400" b="1" dirty="0"/>
          </a:p>
        </p:txBody>
      </p:sp>
      <p:sp>
        <p:nvSpPr>
          <p:cNvPr id="11" name="TextBox 10">
            <a:extLst>
              <a:ext uri="{FF2B5EF4-FFF2-40B4-BE49-F238E27FC236}">
                <a16:creationId xmlns:a16="http://schemas.microsoft.com/office/drawing/2014/main" id="{8494CA32-C4F0-6143-F347-906663BBFAA9}"/>
              </a:ext>
            </a:extLst>
          </p:cNvPr>
          <p:cNvSpPr txBox="1"/>
          <p:nvPr/>
        </p:nvSpPr>
        <p:spPr>
          <a:xfrm>
            <a:off x="-61995" y="6557403"/>
            <a:ext cx="6096000" cy="256545"/>
          </a:xfrm>
          <a:prstGeom prst="rect">
            <a:avLst/>
          </a:prstGeom>
          <a:noFill/>
        </p:spPr>
        <p:txBody>
          <a:bodyPr wrap="square">
            <a:spAutoFit/>
          </a:bodyPr>
          <a:lstStyle/>
          <a:p>
            <a:r>
              <a:rPr lang="en-SG" sz="1067" dirty="0"/>
              <a:t>Source: https://www.kaggle.com/datasets/uciml/breast-cancer-wisconsin-data</a:t>
            </a:r>
          </a:p>
        </p:txBody>
      </p:sp>
    </p:spTree>
    <p:extLst>
      <p:ext uri="{BB962C8B-B14F-4D97-AF65-F5344CB8AC3E}">
        <p14:creationId xmlns:p14="http://schemas.microsoft.com/office/powerpoint/2010/main" val="3286094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33</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FFFFFF"/>
              </a:buClr>
              <a:buSzPts val="3300"/>
            </a:pPr>
            <a:r>
              <a:rPr lang="en" b="1" dirty="0">
                <a:solidFill>
                  <a:schemeClr val="tx1"/>
                </a:solidFill>
                <a:latin typeface="+mj-lt"/>
              </a:rPr>
              <a:t>Machine Learning Techniques </a:t>
            </a:r>
            <a:endParaRPr dirty="0">
              <a:solidFill>
                <a:schemeClr val="tx1"/>
              </a:solidFill>
              <a:latin typeface="+mj-lt"/>
            </a:endParaRPr>
          </a:p>
        </p:txBody>
      </p:sp>
      <p:graphicFrame>
        <p:nvGraphicFramePr>
          <p:cNvPr id="3" name="Diagram 2">
            <a:extLst>
              <a:ext uri="{FF2B5EF4-FFF2-40B4-BE49-F238E27FC236}">
                <a16:creationId xmlns:a16="http://schemas.microsoft.com/office/drawing/2014/main" id="{6109A1D7-7F7D-21A8-8077-528529ADFB89}"/>
              </a:ext>
            </a:extLst>
          </p:cNvPr>
          <p:cNvGraphicFramePr/>
          <p:nvPr/>
        </p:nvGraphicFramePr>
        <p:xfrm>
          <a:off x="1007275" y="1905856"/>
          <a:ext cx="10436399" cy="3593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639D07C4-8703-CBFC-865E-4E34FEC29106}"/>
              </a:ext>
            </a:extLst>
          </p:cNvPr>
          <p:cNvSpPr/>
          <p:nvPr/>
        </p:nvSpPr>
        <p:spPr>
          <a:xfrm>
            <a:off x="619932" y="1648837"/>
            <a:ext cx="3740257" cy="45194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400"/>
          </a:p>
        </p:txBody>
      </p:sp>
    </p:spTree>
    <p:extLst>
      <p:ext uri="{BB962C8B-B14F-4D97-AF65-F5344CB8AC3E}">
        <p14:creationId xmlns:p14="http://schemas.microsoft.com/office/powerpoint/2010/main" val="2786508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34</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FFFFFF"/>
              </a:buClr>
              <a:buSzPts val="3300"/>
            </a:pPr>
            <a:r>
              <a:rPr lang="en" b="1" dirty="0">
                <a:solidFill>
                  <a:schemeClr val="tx1"/>
                </a:solidFill>
                <a:latin typeface="+mj-lt"/>
              </a:rPr>
              <a:t>Supervised Learning </a:t>
            </a:r>
            <a:endParaRPr dirty="0">
              <a:solidFill>
                <a:schemeClr val="tx1"/>
              </a:solidFill>
              <a:latin typeface="+mj-lt"/>
            </a:endParaRPr>
          </a:p>
        </p:txBody>
      </p:sp>
      <p:sp>
        <p:nvSpPr>
          <p:cNvPr id="4" name="TextBox 3">
            <a:extLst>
              <a:ext uri="{FF2B5EF4-FFF2-40B4-BE49-F238E27FC236}">
                <a16:creationId xmlns:a16="http://schemas.microsoft.com/office/drawing/2014/main" id="{5B49EB67-5464-1824-4BC7-C656DEEFF2DE}"/>
              </a:ext>
            </a:extLst>
          </p:cNvPr>
          <p:cNvSpPr txBox="1"/>
          <p:nvPr/>
        </p:nvSpPr>
        <p:spPr>
          <a:xfrm>
            <a:off x="838197" y="1688481"/>
            <a:ext cx="10795000" cy="3913635"/>
          </a:xfrm>
          <a:prstGeom prst="rect">
            <a:avLst/>
          </a:prstGeom>
          <a:noFill/>
        </p:spPr>
        <p:txBody>
          <a:bodyPr wrap="square">
            <a:spAutoFit/>
          </a:bodyPr>
          <a:lstStyle/>
          <a:p>
            <a:pPr marL="380990" indent="-380990">
              <a:lnSpc>
                <a:spcPct val="150000"/>
              </a:lnSpc>
              <a:buFont typeface="Arial" panose="020B0604020202020204" pitchFamily="34" charset="0"/>
              <a:buChar char="•"/>
            </a:pPr>
            <a:r>
              <a:rPr lang="en-US" sz="2400" dirty="0">
                <a:solidFill>
                  <a:srgbClr val="202122"/>
                </a:solidFill>
                <a:latin typeface="Arial" panose="020B0604020202020204" pitchFamily="34" charset="0"/>
              </a:rPr>
              <a:t>is a</a:t>
            </a:r>
            <a:r>
              <a:rPr lang="en-US" sz="2400" dirty="0">
                <a:latin typeface="Arial" panose="020B0604020202020204" pitchFamily="34" charset="0"/>
              </a:rPr>
              <a:t> machine learning paradigm </a:t>
            </a:r>
            <a:r>
              <a:rPr lang="en-US" sz="2400" dirty="0">
                <a:solidFill>
                  <a:srgbClr val="202122"/>
                </a:solidFill>
                <a:latin typeface="Arial" panose="020B0604020202020204" pitchFamily="34" charset="0"/>
              </a:rPr>
              <a:t>for problems where the available data consists of labeled examples, meaning that </a:t>
            </a:r>
            <a:r>
              <a:rPr lang="en-US" sz="2400" b="1" dirty="0">
                <a:solidFill>
                  <a:srgbClr val="00B0F0"/>
                </a:solidFill>
                <a:latin typeface="Arial" panose="020B0604020202020204" pitchFamily="34" charset="0"/>
              </a:rPr>
              <a:t>each data point contains features (covariates) and an associated label.</a:t>
            </a:r>
          </a:p>
          <a:p>
            <a:pPr marL="380990" indent="-380990">
              <a:lnSpc>
                <a:spcPct val="150000"/>
              </a:lnSpc>
              <a:buFont typeface="Arial" panose="020B0604020202020204" pitchFamily="34" charset="0"/>
              <a:buChar char="•"/>
            </a:pPr>
            <a:endParaRPr lang="en-US" sz="2400" b="1" dirty="0">
              <a:solidFill>
                <a:srgbClr val="00B0F0"/>
              </a:solidFill>
              <a:latin typeface="Arial" panose="020B0604020202020204" pitchFamily="34" charset="0"/>
            </a:endParaRPr>
          </a:p>
          <a:p>
            <a:pPr marL="380990" indent="-380990">
              <a:lnSpc>
                <a:spcPct val="150000"/>
              </a:lnSpc>
              <a:buFont typeface="Arial" panose="020B0604020202020204" pitchFamily="34" charset="0"/>
              <a:buChar char="•"/>
            </a:pPr>
            <a:r>
              <a:rPr lang="en-US" sz="2400" dirty="0">
                <a:solidFill>
                  <a:srgbClr val="202122"/>
                </a:solidFill>
                <a:latin typeface="Arial" panose="020B0604020202020204" pitchFamily="34" charset="0"/>
              </a:rPr>
              <a:t>Goal of supervised learning algorithms is </a:t>
            </a:r>
            <a:r>
              <a:rPr lang="en-US" sz="2400" b="1" dirty="0">
                <a:solidFill>
                  <a:srgbClr val="00B0F0"/>
                </a:solidFill>
                <a:latin typeface="Arial" panose="020B0604020202020204" pitchFamily="34" charset="0"/>
              </a:rPr>
              <a:t>learning a function </a:t>
            </a:r>
            <a:r>
              <a:rPr lang="en-US" sz="2400" dirty="0">
                <a:latin typeface="Arial" panose="020B0604020202020204" pitchFamily="34" charset="0"/>
              </a:rPr>
              <a:t>that</a:t>
            </a:r>
            <a:r>
              <a:rPr lang="en-US" sz="2400" b="1" dirty="0">
                <a:solidFill>
                  <a:srgbClr val="00B0F0"/>
                </a:solidFill>
                <a:latin typeface="Arial" panose="020B0604020202020204" pitchFamily="34" charset="0"/>
              </a:rPr>
              <a:t> maps feature vectors (inputs) to labels (output)</a:t>
            </a:r>
            <a:r>
              <a:rPr lang="en-US" sz="2400" dirty="0">
                <a:solidFill>
                  <a:srgbClr val="202122"/>
                </a:solidFill>
                <a:latin typeface="Arial" panose="020B0604020202020204" pitchFamily="34" charset="0"/>
              </a:rPr>
              <a:t>, based on example input-output pairs.</a:t>
            </a:r>
            <a:endParaRPr lang="en-SG" sz="2400" b="1" dirty="0">
              <a:solidFill>
                <a:srgbClr val="00B0F0"/>
              </a:solidFill>
            </a:endParaRPr>
          </a:p>
        </p:txBody>
      </p:sp>
    </p:spTree>
    <p:extLst>
      <p:ext uri="{BB962C8B-B14F-4D97-AF65-F5344CB8AC3E}">
        <p14:creationId xmlns:p14="http://schemas.microsoft.com/office/powerpoint/2010/main" val="642088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upervised and Unsupervised Learning (an Intuitive Approach) | by Metehan  Kozan | Medium">
            <a:extLst>
              <a:ext uri="{FF2B5EF4-FFF2-40B4-BE49-F238E27FC236}">
                <a16:creationId xmlns:a16="http://schemas.microsoft.com/office/drawing/2014/main" id="{4B324249-F407-904C-9C50-424694609B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799" y="457200"/>
            <a:ext cx="10566401"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119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604614-A2D4-D85D-B1DC-1B4EF75F226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Unsupervised learning</a:t>
            </a:r>
          </a:p>
        </p:txBody>
      </p:sp>
      <p:pic>
        <p:nvPicPr>
          <p:cNvPr id="2050" name="Picture 2" descr="What Is Unsupervised Learning? - Eastgate Software">
            <a:extLst>
              <a:ext uri="{FF2B5EF4-FFF2-40B4-BE49-F238E27FC236}">
                <a16:creationId xmlns:a16="http://schemas.microsoft.com/office/drawing/2014/main" id="{A600A1B7-885E-817C-CE6E-AFAD4E177C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8523" y="1966293"/>
            <a:ext cx="7914952"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686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05054-3767-253F-8561-F17A8EAF2D7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Reinforcement learning</a:t>
            </a:r>
          </a:p>
        </p:txBody>
      </p:sp>
      <p:pic>
        <p:nvPicPr>
          <p:cNvPr id="3078" name="Picture 6">
            <a:extLst>
              <a:ext uri="{FF2B5EF4-FFF2-40B4-BE49-F238E27FC236}">
                <a16:creationId xmlns:a16="http://schemas.microsoft.com/office/drawing/2014/main" id="{EB097CCA-F768-CEF1-7E70-E578815A5A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3516" y="1966293"/>
            <a:ext cx="9784966" cy="445216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4F8E1D99-80B9-A24B-B5B3-BF32E05E4C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Tree>
    <p:extLst>
      <p:ext uri="{BB962C8B-B14F-4D97-AF65-F5344CB8AC3E}">
        <p14:creationId xmlns:p14="http://schemas.microsoft.com/office/powerpoint/2010/main" val="208824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A69ED35-5725-476E-BAA8-F99BF65BC209}"/>
              </a:ext>
            </a:extLst>
          </p:cNvPr>
          <p:cNvSpPr>
            <a:spLocks noGrp="1"/>
          </p:cNvSpPr>
          <p:nvPr>
            <p:ph type="sldNum" sz="quarter" idx="12"/>
          </p:nvPr>
        </p:nvSpPr>
        <p:spPr/>
        <p:txBody>
          <a:bodyPr/>
          <a:lstStyle/>
          <a:p>
            <a:fld id="{BC55288A-6BAD-4BD4-8533-E823FC31D5E9}" type="slidenum">
              <a:rPr lang="en-SG" smtClean="0">
                <a:latin typeface="+mj-lt"/>
              </a:rPr>
              <a:t>38</a:t>
            </a:fld>
            <a:endParaRPr lang="en-SG">
              <a:latin typeface="+mj-lt"/>
            </a:endParaRPr>
          </a:p>
        </p:txBody>
      </p:sp>
      <p:sp>
        <p:nvSpPr>
          <p:cNvPr id="59" name="Google Shape;147;p27">
            <a:extLst>
              <a:ext uri="{FF2B5EF4-FFF2-40B4-BE49-F238E27FC236}">
                <a16:creationId xmlns:a16="http://schemas.microsoft.com/office/drawing/2014/main" id="{F5DD685E-EE0A-4B69-913A-51915196DD8B}"/>
              </a:ext>
            </a:extLst>
          </p:cNvPr>
          <p:cNvSpPr txBox="1">
            <a:spLocks noGrp="1"/>
          </p:cNvSpPr>
          <p:nvPr>
            <p:ph type="title"/>
          </p:nvPr>
        </p:nvSpPr>
        <p:spPr>
          <a:xfrm>
            <a:off x="838198" y="294537"/>
            <a:ext cx="10795001" cy="1034000"/>
          </a:xfrm>
          <a:prstGeom prst="rect">
            <a:avLst/>
          </a:prstGeom>
          <a:noFill/>
          <a:ln>
            <a:noFill/>
          </a:ln>
        </p:spPr>
        <p:txBody>
          <a:bodyPr spcFirstLastPara="1" vert="horz" wrap="square" lIns="91433" tIns="45700" rIns="91433" bIns="45700" rtlCol="0" anchor="ctr" anchorCtr="0">
            <a:normAutofit/>
          </a:bodyPr>
          <a:lstStyle/>
          <a:p>
            <a:pPr>
              <a:spcBef>
                <a:spcPts val="0"/>
              </a:spcBef>
              <a:buClr>
                <a:srgbClr val="FFFFFF"/>
              </a:buClr>
              <a:buSzPts val="3300"/>
            </a:pPr>
            <a:r>
              <a:rPr lang="en-SG" b="1" dirty="0">
                <a:solidFill>
                  <a:schemeClr val="tx1"/>
                </a:solidFill>
                <a:latin typeface="+mj-lt"/>
              </a:rPr>
              <a:t>Supervised Learning </a:t>
            </a:r>
            <a:endParaRPr dirty="0">
              <a:solidFill>
                <a:schemeClr val="tx1"/>
              </a:solidFill>
              <a:latin typeface="+mj-lt"/>
            </a:endParaRPr>
          </a:p>
        </p:txBody>
      </p:sp>
      <p:pic>
        <p:nvPicPr>
          <p:cNvPr id="17" name="Picture 16">
            <a:extLst>
              <a:ext uri="{FF2B5EF4-FFF2-40B4-BE49-F238E27FC236}">
                <a16:creationId xmlns:a16="http://schemas.microsoft.com/office/drawing/2014/main" id="{D0579205-4489-36EC-23EA-B95F253C92C7}"/>
              </a:ext>
            </a:extLst>
          </p:cNvPr>
          <p:cNvPicPr>
            <a:picLocks noChangeAspect="1"/>
          </p:cNvPicPr>
          <p:nvPr/>
        </p:nvPicPr>
        <p:blipFill rotWithShape="1">
          <a:blip r:embed="rId3"/>
          <a:srcRect t="13333" b="7315"/>
          <a:stretch/>
        </p:blipFill>
        <p:spPr>
          <a:xfrm>
            <a:off x="1003301" y="1816101"/>
            <a:ext cx="9887329" cy="4413251"/>
          </a:xfrm>
          <a:prstGeom prst="rect">
            <a:avLst/>
          </a:prstGeom>
        </p:spPr>
      </p:pic>
      <p:sp>
        <p:nvSpPr>
          <p:cNvPr id="18" name="Google Shape;148;p27">
            <a:extLst>
              <a:ext uri="{FF2B5EF4-FFF2-40B4-BE49-F238E27FC236}">
                <a16:creationId xmlns:a16="http://schemas.microsoft.com/office/drawing/2014/main" id="{BFAE6567-8757-403E-59FF-4E06A05D5906}"/>
              </a:ext>
            </a:extLst>
          </p:cNvPr>
          <p:cNvSpPr txBox="1"/>
          <p:nvPr/>
        </p:nvSpPr>
        <p:spPr>
          <a:xfrm>
            <a:off x="1397001" y="5732507"/>
            <a:ext cx="4178300" cy="830956"/>
          </a:xfrm>
          <a:prstGeom prst="rect">
            <a:avLst/>
          </a:prstGeom>
          <a:noFill/>
          <a:ln>
            <a:noFill/>
          </a:ln>
        </p:spPr>
        <p:txBody>
          <a:bodyPr spcFirstLastPara="1" wrap="square" lIns="91433" tIns="45700" rIns="91433" bIns="45700" anchor="t" anchorCtr="0">
            <a:spAutoFit/>
          </a:bodyPr>
          <a:lstStyle/>
          <a:p>
            <a:pPr>
              <a:lnSpc>
                <a:spcPct val="150000"/>
              </a:lnSpc>
            </a:pPr>
            <a:r>
              <a:rPr lang="en-SG" sz="3200" dirty="0">
                <a:latin typeface="+mj-lt"/>
              </a:rPr>
              <a:t>Continuous Variable</a:t>
            </a:r>
          </a:p>
        </p:txBody>
      </p:sp>
      <p:sp>
        <p:nvSpPr>
          <p:cNvPr id="19" name="Google Shape;148;p27">
            <a:extLst>
              <a:ext uri="{FF2B5EF4-FFF2-40B4-BE49-F238E27FC236}">
                <a16:creationId xmlns:a16="http://schemas.microsoft.com/office/drawing/2014/main" id="{24DE59DA-E553-C03C-3468-F21BABDBA857}"/>
              </a:ext>
            </a:extLst>
          </p:cNvPr>
          <p:cNvSpPr txBox="1"/>
          <p:nvPr/>
        </p:nvSpPr>
        <p:spPr>
          <a:xfrm>
            <a:off x="6521450" y="5732507"/>
            <a:ext cx="4178300" cy="830956"/>
          </a:xfrm>
          <a:prstGeom prst="rect">
            <a:avLst/>
          </a:prstGeom>
          <a:noFill/>
          <a:ln>
            <a:noFill/>
          </a:ln>
        </p:spPr>
        <p:txBody>
          <a:bodyPr spcFirstLastPara="1" wrap="square" lIns="91433" tIns="45700" rIns="91433" bIns="45700" anchor="t" anchorCtr="0">
            <a:spAutoFit/>
          </a:bodyPr>
          <a:lstStyle/>
          <a:p>
            <a:pPr>
              <a:lnSpc>
                <a:spcPct val="150000"/>
              </a:lnSpc>
            </a:pPr>
            <a:r>
              <a:rPr lang="en-SG" sz="3200" dirty="0">
                <a:latin typeface="+mj-lt"/>
              </a:rPr>
              <a:t>Categorical Variable</a:t>
            </a:r>
          </a:p>
        </p:txBody>
      </p:sp>
    </p:spTree>
    <p:extLst>
      <p:ext uri="{BB962C8B-B14F-4D97-AF65-F5344CB8AC3E}">
        <p14:creationId xmlns:p14="http://schemas.microsoft.com/office/powerpoint/2010/main" val="3120043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838201" y="294539"/>
            <a:ext cx="9895951" cy="1033669"/>
          </a:xfrm>
        </p:spPr>
        <p:txBody>
          <a:bodyPr>
            <a:normAutofit/>
          </a:bodyPr>
          <a:lstStyle/>
          <a:p>
            <a:r>
              <a:rPr lang="en-SG" b="1" dirty="0">
                <a:solidFill>
                  <a:schemeClr val="tx1"/>
                </a:solidFill>
              </a:rPr>
              <a:t>Type of Classification Problems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39</a:t>
            </a:fld>
            <a:endParaRPr lang="en-SG"/>
          </a:p>
        </p:txBody>
      </p:sp>
      <p:sp>
        <p:nvSpPr>
          <p:cNvPr id="6" name="TextBox 5">
            <a:extLst>
              <a:ext uri="{FF2B5EF4-FFF2-40B4-BE49-F238E27FC236}">
                <a16:creationId xmlns:a16="http://schemas.microsoft.com/office/drawing/2014/main" id="{7E68412D-BE8D-B852-0156-54E1960FC6A5}"/>
              </a:ext>
            </a:extLst>
          </p:cNvPr>
          <p:cNvSpPr txBox="1"/>
          <p:nvPr/>
        </p:nvSpPr>
        <p:spPr>
          <a:xfrm>
            <a:off x="-72325" y="6591260"/>
            <a:ext cx="9557288" cy="235898"/>
          </a:xfrm>
          <a:prstGeom prst="rect">
            <a:avLst/>
          </a:prstGeom>
          <a:noFill/>
        </p:spPr>
        <p:txBody>
          <a:bodyPr wrap="square">
            <a:spAutoFit/>
          </a:bodyPr>
          <a:lstStyle/>
          <a:p>
            <a:r>
              <a:rPr lang="en-SG" sz="933" dirty="0"/>
              <a:t>Source: </a:t>
            </a:r>
            <a:r>
              <a:rPr lang="en-SG" sz="933" dirty="0">
                <a:hlinkClick r:id="rId3"/>
              </a:rPr>
              <a:t>https://www.mathworks.com/help/deeplearning/ug/multilabel-image-classification-using-deep-learning.html</a:t>
            </a:r>
            <a:r>
              <a:rPr lang="en-SG" sz="933" dirty="0"/>
              <a:t> </a:t>
            </a:r>
          </a:p>
        </p:txBody>
      </p:sp>
      <p:pic>
        <p:nvPicPr>
          <p:cNvPr id="7" name="Picture 6">
            <a:extLst>
              <a:ext uri="{FF2B5EF4-FFF2-40B4-BE49-F238E27FC236}">
                <a16:creationId xmlns:a16="http://schemas.microsoft.com/office/drawing/2014/main" id="{AAC83965-1C5B-9EC9-90BE-660C1B36D3E5}"/>
              </a:ext>
            </a:extLst>
          </p:cNvPr>
          <p:cNvPicPr>
            <a:picLocks noChangeAspect="1"/>
          </p:cNvPicPr>
          <p:nvPr/>
        </p:nvPicPr>
        <p:blipFill>
          <a:blip r:embed="rId4"/>
          <a:stretch>
            <a:fillRect/>
          </a:stretch>
        </p:blipFill>
        <p:spPr>
          <a:xfrm>
            <a:off x="838200" y="1675216"/>
            <a:ext cx="10848813" cy="3743777"/>
          </a:xfrm>
          <a:prstGeom prst="rect">
            <a:avLst/>
          </a:prstGeom>
        </p:spPr>
      </p:pic>
    </p:spTree>
    <p:extLst>
      <p:ext uri="{BB962C8B-B14F-4D97-AF65-F5344CB8AC3E}">
        <p14:creationId xmlns:p14="http://schemas.microsoft.com/office/powerpoint/2010/main" val="3088844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EFDE9C-C9C3-9285-D45F-91ED5F7DCB41}"/>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white background with dots and lines&#10;&#10;Description automatically generated">
            <a:extLst>
              <a:ext uri="{FF2B5EF4-FFF2-40B4-BE49-F238E27FC236}">
                <a16:creationId xmlns:a16="http://schemas.microsoft.com/office/drawing/2014/main" id="{50D54A39-F517-9152-1544-AD52B3FAB267}"/>
              </a:ext>
            </a:extLst>
          </p:cNvPr>
          <p:cNvPicPr>
            <a:picLocks noChangeAspect="1"/>
          </p:cNvPicPr>
          <p:nvPr/>
        </p:nvPicPr>
        <p:blipFill rotWithShape="1">
          <a:blip r:embed="rId2"/>
          <a:srcRect l="28702" r="2640" b="9091"/>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904F14E-15D3-A5AA-C474-E0812B0CBC7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Diabetic Complications Prediction Model</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590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D35E7-9009-C49A-49A1-EB221A439F49}"/>
              </a:ext>
            </a:extLst>
          </p:cNvPr>
          <p:cNvSpPr>
            <a:spLocks noGrp="1"/>
          </p:cNvSpPr>
          <p:nvPr>
            <p:ph type="title"/>
          </p:nvPr>
        </p:nvSpPr>
        <p:spPr>
          <a:xfrm>
            <a:off x="699713" y="248038"/>
            <a:ext cx="10740447"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Differences between ML model and statistical model</a:t>
            </a:r>
          </a:p>
        </p:txBody>
      </p:sp>
      <p:graphicFrame>
        <p:nvGraphicFramePr>
          <p:cNvPr id="6" name="Table 5">
            <a:extLst>
              <a:ext uri="{FF2B5EF4-FFF2-40B4-BE49-F238E27FC236}">
                <a16:creationId xmlns:a16="http://schemas.microsoft.com/office/drawing/2014/main" id="{179A5013-CEC0-E246-719C-3B9D6EE10F1E}"/>
              </a:ext>
            </a:extLst>
          </p:cNvPr>
          <p:cNvGraphicFramePr>
            <a:graphicFrameLocks noGrp="1"/>
          </p:cNvGraphicFramePr>
          <p:nvPr>
            <p:extLst>
              <p:ext uri="{D42A27DB-BD31-4B8C-83A1-F6EECF244321}">
                <p14:modId xmlns:p14="http://schemas.microsoft.com/office/powerpoint/2010/main" val="3564931285"/>
              </p:ext>
            </p:extLst>
          </p:nvPr>
        </p:nvGraphicFramePr>
        <p:xfrm>
          <a:off x="432222" y="1733754"/>
          <a:ext cx="11327551" cy="4963650"/>
        </p:xfrm>
        <a:graphic>
          <a:graphicData uri="http://schemas.openxmlformats.org/drawingml/2006/table">
            <a:tbl>
              <a:tblPr firstRow="1" bandRow="1">
                <a:tableStyleId>{B301B821-A1FF-4177-AEE7-76D212191A09}</a:tableStyleId>
              </a:tblPr>
              <a:tblGrid>
                <a:gridCol w="1789737">
                  <a:extLst>
                    <a:ext uri="{9D8B030D-6E8A-4147-A177-3AD203B41FA5}">
                      <a16:colId xmlns:a16="http://schemas.microsoft.com/office/drawing/2014/main" val="1886726765"/>
                    </a:ext>
                  </a:extLst>
                </a:gridCol>
                <a:gridCol w="4650174">
                  <a:extLst>
                    <a:ext uri="{9D8B030D-6E8A-4147-A177-3AD203B41FA5}">
                      <a16:colId xmlns:a16="http://schemas.microsoft.com/office/drawing/2014/main" val="2310507450"/>
                    </a:ext>
                  </a:extLst>
                </a:gridCol>
                <a:gridCol w="4887640">
                  <a:extLst>
                    <a:ext uri="{9D8B030D-6E8A-4147-A177-3AD203B41FA5}">
                      <a16:colId xmlns:a16="http://schemas.microsoft.com/office/drawing/2014/main" val="898721753"/>
                    </a:ext>
                  </a:extLst>
                </a:gridCol>
              </a:tblGrid>
              <a:tr h="277086">
                <a:tc>
                  <a:txBody>
                    <a:bodyPr/>
                    <a:lstStyle/>
                    <a:p>
                      <a:pPr algn="ctr" fontAlgn="t"/>
                      <a:endParaRPr lang="en-MY" sz="1800" b="1" i="0" u="none" strike="noStrike" dirty="0">
                        <a:solidFill>
                          <a:srgbClr val="000000"/>
                        </a:solidFill>
                        <a:effectLst/>
                        <a:latin typeface="Aptos Narrow" panose="020B0004020202020204" pitchFamily="34" charset="0"/>
                      </a:endParaRPr>
                    </a:p>
                  </a:txBody>
                  <a:tcPr marL="3908" marR="3908" marT="3908" marB="0"/>
                </a:tc>
                <a:tc>
                  <a:txBody>
                    <a:bodyPr/>
                    <a:lstStyle/>
                    <a:p>
                      <a:pPr algn="ctr" fontAlgn="t"/>
                      <a:r>
                        <a:rPr lang="en-MY" sz="1800" b="1" u="none" strike="noStrike" dirty="0">
                          <a:effectLst/>
                        </a:rPr>
                        <a:t>Machine Learning Model</a:t>
                      </a:r>
                    </a:p>
                    <a:p>
                      <a:pPr algn="ctr" fontAlgn="t"/>
                      <a:endParaRPr lang="en-MY" sz="1800" b="1" i="0" u="none" strike="noStrike" dirty="0">
                        <a:solidFill>
                          <a:srgbClr val="000000"/>
                        </a:solidFill>
                        <a:effectLst/>
                        <a:latin typeface="Aptos Narrow" panose="020B0004020202020204" pitchFamily="34" charset="0"/>
                      </a:endParaRPr>
                    </a:p>
                  </a:txBody>
                  <a:tcPr marL="3908" marR="3908" marT="3908" marB="0"/>
                </a:tc>
                <a:tc>
                  <a:txBody>
                    <a:bodyPr/>
                    <a:lstStyle/>
                    <a:p>
                      <a:pPr algn="ctr" fontAlgn="t"/>
                      <a:r>
                        <a:rPr lang="en-MY" sz="1800" b="1" u="none" strike="noStrike">
                          <a:effectLst/>
                        </a:rPr>
                        <a:t>Statistical Model</a:t>
                      </a:r>
                      <a:endParaRPr lang="en-MY" sz="1800" b="1" i="0" u="none" strike="noStrike">
                        <a:solidFill>
                          <a:srgbClr val="000000"/>
                        </a:solidFill>
                        <a:effectLst/>
                        <a:latin typeface="Aptos Narrow" panose="020B0004020202020204" pitchFamily="34" charset="0"/>
                      </a:endParaRPr>
                    </a:p>
                  </a:txBody>
                  <a:tcPr marL="3908" marR="3908" marT="3908" marB="0"/>
                </a:tc>
                <a:extLst>
                  <a:ext uri="{0D108BD9-81ED-4DB2-BD59-A6C34878D82A}">
                    <a16:rowId xmlns:a16="http://schemas.microsoft.com/office/drawing/2014/main" val="777895175"/>
                  </a:ext>
                </a:extLst>
              </a:tr>
              <a:tr h="764905">
                <a:tc>
                  <a:txBody>
                    <a:bodyPr/>
                    <a:lstStyle/>
                    <a:p>
                      <a:pPr algn="ctr" fontAlgn="t"/>
                      <a:r>
                        <a:rPr lang="en-MY" sz="1800" u="none" strike="noStrike" dirty="0">
                          <a:effectLst/>
                          <a:latin typeface="+mn-lt"/>
                        </a:rPr>
                        <a:t>Goal</a:t>
                      </a:r>
                      <a:endParaRPr lang="en-MY" sz="1800" b="0" i="0" u="none" strike="noStrike" dirty="0">
                        <a:solidFill>
                          <a:srgbClr val="000000"/>
                        </a:solidFill>
                        <a:effectLst/>
                        <a:latin typeface="+mn-lt"/>
                      </a:endParaRPr>
                    </a:p>
                  </a:txBody>
                  <a:tcPr marL="3908" marR="3908" marT="3908" marB="0"/>
                </a:tc>
                <a:tc>
                  <a:txBody>
                    <a:bodyPr/>
                    <a:lstStyle/>
                    <a:p>
                      <a:pPr algn="l" fontAlgn="t"/>
                      <a:r>
                        <a:rPr lang="en-US" sz="1800" u="none" strike="noStrike" dirty="0">
                          <a:effectLst/>
                          <a:latin typeface="+mn-lt"/>
                        </a:rPr>
                        <a:t>Predictive modeling, pattern recognition, and automation of decision-making.</a:t>
                      </a:r>
                    </a:p>
                    <a:p>
                      <a:pPr algn="l" fontAlgn="t"/>
                      <a:endParaRPr lang="en-US" sz="1800" b="0" i="0" u="none" strike="noStrike" dirty="0">
                        <a:solidFill>
                          <a:srgbClr val="000000"/>
                        </a:solidFill>
                        <a:effectLst/>
                        <a:latin typeface="+mn-lt"/>
                      </a:endParaRPr>
                    </a:p>
                  </a:txBody>
                  <a:tcPr marL="3908" marR="3908" marT="3908" marB="0"/>
                </a:tc>
                <a:tc>
                  <a:txBody>
                    <a:bodyPr/>
                    <a:lstStyle/>
                    <a:p>
                      <a:pPr algn="l" fontAlgn="t"/>
                      <a:r>
                        <a:rPr lang="en-US" sz="1800" u="none" strike="noStrike" dirty="0">
                          <a:effectLst/>
                          <a:latin typeface="+mn-lt"/>
                        </a:rPr>
                        <a:t>Inference about the relationships among variables and hypothesis testing.</a:t>
                      </a:r>
                      <a:endParaRPr lang="en-US" sz="1800" b="0" i="0" u="none" strike="noStrike" dirty="0">
                        <a:solidFill>
                          <a:srgbClr val="000000"/>
                        </a:solidFill>
                        <a:effectLst/>
                        <a:latin typeface="+mn-lt"/>
                      </a:endParaRPr>
                    </a:p>
                  </a:txBody>
                  <a:tcPr marL="3908" marR="3908" marT="3908" marB="0"/>
                </a:tc>
                <a:extLst>
                  <a:ext uri="{0D108BD9-81ED-4DB2-BD59-A6C34878D82A}">
                    <a16:rowId xmlns:a16="http://schemas.microsoft.com/office/drawing/2014/main" val="3284854034"/>
                  </a:ext>
                </a:extLst>
              </a:tr>
              <a:tr h="764905">
                <a:tc>
                  <a:txBody>
                    <a:bodyPr/>
                    <a:lstStyle/>
                    <a:p>
                      <a:pPr algn="ctr" fontAlgn="t"/>
                      <a:r>
                        <a:rPr lang="en-MY" sz="1800" u="none" strike="noStrike" dirty="0">
                          <a:effectLst/>
                          <a:latin typeface="+mn-lt"/>
                        </a:rPr>
                        <a:t>Data Requirements</a:t>
                      </a:r>
                      <a:endParaRPr lang="en-MY" sz="1800" b="0" i="0" u="none" strike="noStrike" dirty="0">
                        <a:solidFill>
                          <a:srgbClr val="000000"/>
                        </a:solidFill>
                        <a:effectLst/>
                        <a:latin typeface="+mn-lt"/>
                      </a:endParaRPr>
                    </a:p>
                  </a:txBody>
                  <a:tcPr marL="3908" marR="3908" marT="3908" marB="0"/>
                </a:tc>
                <a:tc>
                  <a:txBody>
                    <a:bodyPr/>
                    <a:lstStyle/>
                    <a:p>
                      <a:pPr algn="l" fontAlgn="t"/>
                      <a:r>
                        <a:rPr lang="en-US" sz="1800" u="none" strike="noStrike">
                          <a:effectLst/>
                          <a:latin typeface="+mn-lt"/>
                        </a:rPr>
                        <a:t>Large datasets, often with many features, to learn complex patterns and relationships.</a:t>
                      </a:r>
                      <a:endParaRPr lang="en-US" sz="1800" b="0" i="0" u="none" strike="noStrike">
                        <a:solidFill>
                          <a:srgbClr val="000000"/>
                        </a:solidFill>
                        <a:effectLst/>
                        <a:latin typeface="+mn-lt"/>
                      </a:endParaRPr>
                    </a:p>
                  </a:txBody>
                  <a:tcPr marL="3908" marR="3908" marT="3908" marB="0"/>
                </a:tc>
                <a:tc>
                  <a:txBody>
                    <a:bodyPr/>
                    <a:lstStyle/>
                    <a:p>
                      <a:pPr algn="l" fontAlgn="t"/>
                      <a:r>
                        <a:rPr lang="en-US" sz="1800" u="none" strike="noStrike">
                          <a:effectLst/>
                          <a:latin typeface="+mn-lt"/>
                        </a:rPr>
                        <a:t>Relatively smaller datasets, focusing on selected variables to test specific hypotheses.</a:t>
                      </a:r>
                    </a:p>
                    <a:p>
                      <a:pPr algn="l" fontAlgn="t"/>
                      <a:endParaRPr lang="en-US" sz="1800" b="0" i="0" u="none" strike="noStrike">
                        <a:solidFill>
                          <a:srgbClr val="000000"/>
                        </a:solidFill>
                        <a:effectLst/>
                        <a:latin typeface="+mn-lt"/>
                      </a:endParaRPr>
                    </a:p>
                  </a:txBody>
                  <a:tcPr marL="3908" marR="3908" marT="3908" marB="0"/>
                </a:tc>
                <a:extLst>
                  <a:ext uri="{0D108BD9-81ED-4DB2-BD59-A6C34878D82A}">
                    <a16:rowId xmlns:a16="http://schemas.microsoft.com/office/drawing/2014/main" val="2665597085"/>
                  </a:ext>
                </a:extLst>
              </a:tr>
              <a:tr h="764905">
                <a:tc>
                  <a:txBody>
                    <a:bodyPr/>
                    <a:lstStyle/>
                    <a:p>
                      <a:pPr algn="ctr" fontAlgn="t"/>
                      <a:r>
                        <a:rPr lang="en-MY" sz="1800" u="none" strike="noStrike" dirty="0">
                          <a:effectLst/>
                          <a:latin typeface="+mn-lt"/>
                        </a:rPr>
                        <a:t>Assumptions</a:t>
                      </a:r>
                      <a:endParaRPr lang="en-MY" sz="1800" b="0" i="0" u="none" strike="noStrike" dirty="0">
                        <a:solidFill>
                          <a:srgbClr val="000000"/>
                        </a:solidFill>
                        <a:effectLst/>
                        <a:latin typeface="+mn-lt"/>
                      </a:endParaRPr>
                    </a:p>
                  </a:txBody>
                  <a:tcPr marL="3908" marR="3908" marT="3908" marB="0"/>
                </a:tc>
                <a:tc>
                  <a:txBody>
                    <a:bodyPr/>
                    <a:lstStyle/>
                    <a:p>
                      <a:pPr algn="l" fontAlgn="t"/>
                      <a:r>
                        <a:rPr lang="en-US" sz="1800" u="none" strike="noStrike">
                          <a:effectLst/>
                          <a:latin typeface="+mn-lt"/>
                        </a:rPr>
                        <a:t>Less reliant on strict assumptions about the underlying data distribution.</a:t>
                      </a:r>
                      <a:endParaRPr lang="en-US" sz="1800" b="0" i="0" u="none" strike="noStrike">
                        <a:solidFill>
                          <a:srgbClr val="000000"/>
                        </a:solidFill>
                        <a:effectLst/>
                        <a:latin typeface="+mn-lt"/>
                      </a:endParaRPr>
                    </a:p>
                  </a:txBody>
                  <a:tcPr marL="3908" marR="3908" marT="3908" marB="0"/>
                </a:tc>
                <a:tc>
                  <a:txBody>
                    <a:bodyPr/>
                    <a:lstStyle/>
                    <a:p>
                      <a:pPr algn="l" fontAlgn="t"/>
                      <a:r>
                        <a:rPr lang="en-US" sz="1800" u="none" strike="noStrike">
                          <a:effectLst/>
                          <a:latin typeface="+mn-lt"/>
                        </a:rPr>
                        <a:t>Assumes a specific distribution and often requires adherence to assumptions for valid results.</a:t>
                      </a:r>
                    </a:p>
                    <a:p>
                      <a:pPr algn="l" fontAlgn="t"/>
                      <a:endParaRPr lang="en-US" sz="1800" b="0" i="0" u="none" strike="noStrike">
                        <a:solidFill>
                          <a:srgbClr val="000000"/>
                        </a:solidFill>
                        <a:effectLst/>
                        <a:latin typeface="+mn-lt"/>
                      </a:endParaRPr>
                    </a:p>
                  </a:txBody>
                  <a:tcPr marL="3908" marR="3908" marT="3908" marB="0"/>
                </a:tc>
                <a:extLst>
                  <a:ext uri="{0D108BD9-81ED-4DB2-BD59-A6C34878D82A}">
                    <a16:rowId xmlns:a16="http://schemas.microsoft.com/office/drawing/2014/main" val="45556479"/>
                  </a:ext>
                </a:extLst>
              </a:tr>
              <a:tr h="520995">
                <a:tc>
                  <a:txBody>
                    <a:bodyPr/>
                    <a:lstStyle/>
                    <a:p>
                      <a:pPr algn="ctr" fontAlgn="t"/>
                      <a:r>
                        <a:rPr lang="en-MY" sz="1800" u="none" strike="noStrike" dirty="0">
                          <a:effectLst/>
                          <a:latin typeface="+mn-lt"/>
                        </a:rPr>
                        <a:t>Complexity</a:t>
                      </a:r>
                      <a:endParaRPr lang="en-MY" sz="1800" b="0" i="0" u="none" strike="noStrike" dirty="0">
                        <a:solidFill>
                          <a:srgbClr val="000000"/>
                        </a:solidFill>
                        <a:effectLst/>
                        <a:latin typeface="+mn-lt"/>
                      </a:endParaRPr>
                    </a:p>
                  </a:txBody>
                  <a:tcPr marL="3908" marR="3908" marT="3908" marB="0"/>
                </a:tc>
                <a:tc>
                  <a:txBody>
                    <a:bodyPr/>
                    <a:lstStyle/>
                    <a:p>
                      <a:pPr algn="l" fontAlgn="t"/>
                      <a:r>
                        <a:rPr lang="en-US" sz="1800" u="none" strike="noStrike">
                          <a:effectLst/>
                          <a:latin typeface="+mn-lt"/>
                        </a:rPr>
                        <a:t>Capable of handling complex, non-linear relationships.</a:t>
                      </a:r>
                      <a:endParaRPr lang="en-US" sz="1800" b="0" i="0" u="none" strike="noStrike">
                        <a:solidFill>
                          <a:srgbClr val="000000"/>
                        </a:solidFill>
                        <a:effectLst/>
                        <a:latin typeface="+mn-lt"/>
                      </a:endParaRPr>
                    </a:p>
                  </a:txBody>
                  <a:tcPr marL="3908" marR="3908" marT="3908" marB="0"/>
                </a:tc>
                <a:tc>
                  <a:txBody>
                    <a:bodyPr/>
                    <a:lstStyle/>
                    <a:p>
                      <a:pPr algn="l" fontAlgn="t"/>
                      <a:r>
                        <a:rPr lang="en-US" sz="1800" u="none" strike="noStrike" dirty="0">
                          <a:effectLst/>
                          <a:latin typeface="+mn-lt"/>
                        </a:rPr>
                        <a:t>Typically assumes linear relationships and may struggle with highly complex data.</a:t>
                      </a:r>
                    </a:p>
                    <a:p>
                      <a:pPr algn="l" fontAlgn="t"/>
                      <a:endParaRPr lang="en-US" sz="1800" b="0" i="0" u="none" strike="noStrike" dirty="0">
                        <a:solidFill>
                          <a:srgbClr val="000000"/>
                        </a:solidFill>
                        <a:effectLst/>
                        <a:latin typeface="+mn-lt"/>
                      </a:endParaRPr>
                    </a:p>
                  </a:txBody>
                  <a:tcPr marL="3908" marR="3908" marT="3908" marB="0"/>
                </a:tc>
                <a:extLst>
                  <a:ext uri="{0D108BD9-81ED-4DB2-BD59-A6C34878D82A}">
                    <a16:rowId xmlns:a16="http://schemas.microsoft.com/office/drawing/2014/main" val="3863879387"/>
                  </a:ext>
                </a:extLst>
              </a:tr>
              <a:tr h="520995">
                <a:tc>
                  <a:txBody>
                    <a:bodyPr/>
                    <a:lstStyle/>
                    <a:p>
                      <a:pPr algn="ctr" fontAlgn="t"/>
                      <a:r>
                        <a:rPr lang="en-MY" sz="1800" b="0" i="0" u="none" strike="noStrike" dirty="0">
                          <a:solidFill>
                            <a:srgbClr val="000000"/>
                          </a:solidFill>
                          <a:effectLst/>
                          <a:latin typeface="+mn-lt"/>
                        </a:rPr>
                        <a:t>Interpretability</a:t>
                      </a:r>
                    </a:p>
                  </a:txBody>
                  <a:tcPr marL="6350" marR="6350" marT="6350" marB="0"/>
                </a:tc>
                <a:tc>
                  <a:txBody>
                    <a:bodyPr/>
                    <a:lstStyle/>
                    <a:p>
                      <a:pPr algn="l" fontAlgn="t"/>
                      <a:r>
                        <a:rPr lang="en-US" sz="1800" b="0" i="0" u="none" strike="noStrike">
                          <a:solidFill>
                            <a:srgbClr val="000000"/>
                          </a:solidFill>
                          <a:effectLst/>
                          <a:latin typeface="+mn-lt"/>
                        </a:rPr>
                        <a:t>Some models, especially deep neural networks, can be less interpretable.</a:t>
                      </a:r>
                    </a:p>
                  </a:txBody>
                  <a:tcPr marL="6350" marR="6350" marT="6350" marB="0"/>
                </a:tc>
                <a:tc>
                  <a:txBody>
                    <a:bodyPr/>
                    <a:lstStyle/>
                    <a:p>
                      <a:pPr algn="l" fontAlgn="t"/>
                      <a:r>
                        <a:rPr lang="en-US" sz="1800" b="0" i="0" u="none" strike="noStrike" dirty="0">
                          <a:solidFill>
                            <a:srgbClr val="000000"/>
                          </a:solidFill>
                          <a:effectLst/>
                          <a:latin typeface="+mn-lt"/>
                        </a:rPr>
                        <a:t>Generally more interpretable, providing clear insights into the relationship between variables.</a:t>
                      </a:r>
                    </a:p>
                    <a:p>
                      <a:pPr algn="l" fontAlgn="t"/>
                      <a:endParaRPr lang="en-US" sz="1800" b="0" i="0" u="none" strike="noStrike" dirty="0">
                        <a:solidFill>
                          <a:srgbClr val="000000"/>
                        </a:solidFill>
                        <a:effectLst/>
                        <a:latin typeface="+mn-lt"/>
                      </a:endParaRPr>
                    </a:p>
                  </a:txBody>
                  <a:tcPr marL="6350" marR="6350" marT="6350" marB="0"/>
                </a:tc>
                <a:extLst>
                  <a:ext uri="{0D108BD9-81ED-4DB2-BD59-A6C34878D82A}">
                    <a16:rowId xmlns:a16="http://schemas.microsoft.com/office/drawing/2014/main" val="3593275442"/>
                  </a:ext>
                </a:extLst>
              </a:tr>
            </a:tbl>
          </a:graphicData>
        </a:graphic>
      </p:graphicFrame>
    </p:spTree>
    <p:extLst>
      <p:ext uri="{BB962C8B-B14F-4D97-AF65-F5344CB8AC3E}">
        <p14:creationId xmlns:p14="http://schemas.microsoft.com/office/powerpoint/2010/main" val="562103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075DCA-A79E-1312-D83B-520C0D5D7E7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CBFAAC-F147-9745-C47F-D55A65F6A45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Building ML-Based Prediction Model</a:t>
            </a:r>
          </a:p>
        </p:txBody>
      </p:sp>
      <p:pic>
        <p:nvPicPr>
          <p:cNvPr id="8" name="Graphic 7" descr="Head with Gears">
            <a:extLst>
              <a:ext uri="{FF2B5EF4-FFF2-40B4-BE49-F238E27FC236}">
                <a16:creationId xmlns:a16="http://schemas.microsoft.com/office/drawing/2014/main" id="{CA0B629F-779F-2CDB-D7A8-817A6263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41230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85255645-75C0-D155-8BBC-8F92F202D74E}"/>
              </a:ext>
            </a:extLst>
          </p:cNvPr>
          <p:cNvGraphicFramePr/>
          <p:nvPr>
            <p:extLst>
              <p:ext uri="{D42A27DB-BD31-4B8C-83A1-F6EECF244321}">
                <p14:modId xmlns:p14="http://schemas.microsoft.com/office/powerpoint/2010/main" val="11131013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4559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87B33F8-B92C-0C85-1B98-FB308ECF023A}"/>
              </a:ext>
            </a:extLst>
          </p:cNvPr>
          <p:cNvSpPr>
            <a:spLocks noGrp="1"/>
          </p:cNvSpPr>
          <p:nvPr>
            <p:ph type="title"/>
          </p:nvPr>
        </p:nvSpPr>
        <p:spPr>
          <a:xfrm>
            <a:off x="838200" y="557189"/>
            <a:ext cx="3374136" cy="5567891"/>
          </a:xfrm>
        </p:spPr>
        <p:txBody>
          <a:bodyPr>
            <a:normAutofit/>
          </a:bodyPr>
          <a:lstStyle/>
          <a:p>
            <a:r>
              <a:rPr lang="en-MY" sz="5200" dirty="0"/>
              <a:t>Basic Steps in Model Building </a:t>
            </a:r>
          </a:p>
        </p:txBody>
      </p:sp>
      <p:graphicFrame>
        <p:nvGraphicFramePr>
          <p:cNvPr id="4" name="Diagram 3">
            <a:extLst>
              <a:ext uri="{FF2B5EF4-FFF2-40B4-BE49-F238E27FC236}">
                <a16:creationId xmlns:a16="http://schemas.microsoft.com/office/drawing/2014/main" id="{0A7DAA13-AF23-FECE-F636-15840808BCD9}"/>
              </a:ext>
            </a:extLst>
          </p:cNvPr>
          <p:cNvGraphicFramePr/>
          <p:nvPr>
            <p:extLst>
              <p:ext uri="{D42A27DB-BD31-4B8C-83A1-F6EECF244321}">
                <p14:modId xmlns:p14="http://schemas.microsoft.com/office/powerpoint/2010/main" val="156300353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1792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78E79DB-1CA0-1320-9F40-C9E1E84CD3C3}"/>
              </a:ext>
            </a:extLst>
          </p:cNvPr>
          <p:cNvGraphicFramePr/>
          <p:nvPr>
            <p:extLst>
              <p:ext uri="{D42A27DB-BD31-4B8C-83A1-F6EECF244321}">
                <p14:modId xmlns:p14="http://schemas.microsoft.com/office/powerpoint/2010/main" val="520901668"/>
              </p:ext>
            </p:extLst>
          </p:nvPr>
        </p:nvGraphicFramePr>
        <p:xfrm>
          <a:off x="411481" y="1027906"/>
          <a:ext cx="2382519"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4BF5A81-20DC-9CB0-D2F8-1158F0303A1E}"/>
              </a:ext>
            </a:extLst>
          </p:cNvPr>
          <p:cNvPicPr>
            <a:picLocks noChangeAspect="1"/>
          </p:cNvPicPr>
          <p:nvPr/>
        </p:nvPicPr>
        <p:blipFill>
          <a:blip r:embed="rId7"/>
          <a:stretch>
            <a:fillRect/>
          </a:stretch>
        </p:blipFill>
        <p:spPr>
          <a:xfrm>
            <a:off x="4206240" y="1027906"/>
            <a:ext cx="6644640" cy="3954780"/>
          </a:xfrm>
          <a:prstGeom prst="rect">
            <a:avLst/>
          </a:prstGeom>
        </p:spPr>
      </p:pic>
    </p:spTree>
    <p:extLst>
      <p:ext uri="{BB962C8B-B14F-4D97-AF65-F5344CB8AC3E}">
        <p14:creationId xmlns:p14="http://schemas.microsoft.com/office/powerpoint/2010/main" val="3895447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6386" name="Picture 2" descr="Why Can Multiple Imputations and How (MICE) Algorithm Work?">
            <a:extLst>
              <a:ext uri="{FF2B5EF4-FFF2-40B4-BE49-F238E27FC236}">
                <a16:creationId xmlns:a16="http://schemas.microsoft.com/office/drawing/2014/main" id="{B2F5BF10-0E13-0627-C2DA-3FA9ADE701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14350" y="643466"/>
            <a:ext cx="856330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18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A129F4A-1A0A-F392-812B-D47463F61D3E}"/>
              </a:ext>
            </a:extLst>
          </p:cNvPr>
          <p:cNvGraphicFramePr/>
          <p:nvPr>
            <p:extLst>
              <p:ext uri="{D42A27DB-BD31-4B8C-83A1-F6EECF244321}">
                <p14:modId xmlns:p14="http://schemas.microsoft.com/office/powerpoint/2010/main" val="905146579"/>
              </p:ext>
            </p:extLst>
          </p:nvPr>
        </p:nvGraphicFramePr>
        <p:xfrm>
          <a:off x="643467" y="994258"/>
          <a:ext cx="2415907" cy="4869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3">
            <a:extLst>
              <a:ext uri="{FF2B5EF4-FFF2-40B4-BE49-F238E27FC236}">
                <a16:creationId xmlns:a16="http://schemas.microsoft.com/office/drawing/2014/main" id="{8FA7ED01-69AB-BA84-356B-122D95182714}"/>
              </a:ext>
            </a:extLst>
          </p:cNvPr>
          <p:cNvGraphicFramePr>
            <a:graphicFrameLocks noGrp="1"/>
          </p:cNvGraphicFramePr>
          <p:nvPr>
            <p:extLst>
              <p:ext uri="{D42A27DB-BD31-4B8C-83A1-F6EECF244321}">
                <p14:modId xmlns:p14="http://schemas.microsoft.com/office/powerpoint/2010/main" val="1267013759"/>
              </p:ext>
            </p:extLst>
          </p:nvPr>
        </p:nvGraphicFramePr>
        <p:xfrm>
          <a:off x="4666545" y="1425187"/>
          <a:ext cx="6786880" cy="3342642"/>
        </p:xfrm>
        <a:graphic>
          <a:graphicData uri="http://schemas.openxmlformats.org/drawingml/2006/table">
            <a:tbl>
              <a:tblPr firstRow="1" bandRow="1">
                <a:tableStyleId>{9DCAF9ED-07DC-4A11-8D7F-57B35C25682E}</a:tableStyleId>
              </a:tblPr>
              <a:tblGrid>
                <a:gridCol w="1034422">
                  <a:extLst>
                    <a:ext uri="{9D8B030D-6E8A-4147-A177-3AD203B41FA5}">
                      <a16:colId xmlns:a16="http://schemas.microsoft.com/office/drawing/2014/main" val="3719374494"/>
                    </a:ext>
                  </a:extLst>
                </a:gridCol>
                <a:gridCol w="1453208">
                  <a:extLst>
                    <a:ext uri="{9D8B030D-6E8A-4147-A177-3AD203B41FA5}">
                      <a16:colId xmlns:a16="http://schemas.microsoft.com/office/drawing/2014/main" val="2203713399"/>
                    </a:ext>
                  </a:extLst>
                </a:gridCol>
                <a:gridCol w="1391762">
                  <a:extLst>
                    <a:ext uri="{9D8B030D-6E8A-4147-A177-3AD203B41FA5}">
                      <a16:colId xmlns:a16="http://schemas.microsoft.com/office/drawing/2014/main" val="2138284311"/>
                    </a:ext>
                  </a:extLst>
                </a:gridCol>
                <a:gridCol w="1555793">
                  <a:extLst>
                    <a:ext uri="{9D8B030D-6E8A-4147-A177-3AD203B41FA5}">
                      <a16:colId xmlns:a16="http://schemas.microsoft.com/office/drawing/2014/main" val="165872401"/>
                    </a:ext>
                  </a:extLst>
                </a:gridCol>
                <a:gridCol w="1351695">
                  <a:extLst>
                    <a:ext uri="{9D8B030D-6E8A-4147-A177-3AD203B41FA5}">
                      <a16:colId xmlns:a16="http://schemas.microsoft.com/office/drawing/2014/main" val="3533768831"/>
                    </a:ext>
                  </a:extLst>
                </a:gridCol>
              </a:tblGrid>
              <a:tr h="557107">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Feature3</a:t>
                      </a:r>
                    </a:p>
                  </a:txBody>
                  <a:tcPr/>
                </a:tc>
                <a:tc>
                  <a:txBody>
                    <a:bodyPr/>
                    <a:lstStyle/>
                    <a:p>
                      <a:r>
                        <a:rPr lang="en-SG" sz="2000" dirty="0"/>
                        <a:t>Label</a:t>
                      </a:r>
                    </a:p>
                  </a:txBody>
                  <a:tcPr/>
                </a:tc>
                <a:extLst>
                  <a:ext uri="{0D108BD9-81ED-4DB2-BD59-A6C34878D82A}">
                    <a16:rowId xmlns:a16="http://schemas.microsoft.com/office/drawing/2014/main" val="2708360880"/>
                  </a:ext>
                </a:extLst>
              </a:tr>
              <a:tr h="557107">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557107">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557107">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557107">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557107">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7" name="Rectangle: Rounded Corners 6">
            <a:extLst>
              <a:ext uri="{FF2B5EF4-FFF2-40B4-BE49-F238E27FC236}">
                <a16:creationId xmlns:a16="http://schemas.microsoft.com/office/drawing/2014/main" id="{D9AE687C-CA4A-A8FD-C046-2459860F9373}"/>
              </a:ext>
            </a:extLst>
          </p:cNvPr>
          <p:cNvSpPr/>
          <p:nvPr/>
        </p:nvSpPr>
        <p:spPr>
          <a:xfrm>
            <a:off x="3327235" y="2046634"/>
            <a:ext cx="8221298" cy="1902635"/>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8" name="TextBox 7">
            <a:extLst>
              <a:ext uri="{FF2B5EF4-FFF2-40B4-BE49-F238E27FC236}">
                <a16:creationId xmlns:a16="http://schemas.microsoft.com/office/drawing/2014/main" id="{8AE56A1C-46A6-0726-22C6-C199B713AB3C}"/>
              </a:ext>
            </a:extLst>
          </p:cNvPr>
          <p:cNvSpPr txBox="1"/>
          <p:nvPr/>
        </p:nvSpPr>
        <p:spPr>
          <a:xfrm>
            <a:off x="3520326" y="2639048"/>
            <a:ext cx="1135916" cy="790986"/>
          </a:xfrm>
          <a:prstGeom prst="rect">
            <a:avLst/>
          </a:prstGeom>
          <a:noFill/>
        </p:spPr>
        <p:txBody>
          <a:bodyPr wrap="square" rtlCol="0">
            <a:spAutoFit/>
          </a:bodyPr>
          <a:lstStyle/>
          <a:p>
            <a:pPr algn="ctr" defTabSz="923544">
              <a:spcAft>
                <a:spcPts val="600"/>
              </a:spcAft>
            </a:pPr>
            <a:r>
              <a:rPr lang="en-SG" sz="2020" kern="1200">
                <a:solidFill>
                  <a:schemeClr val="tx1"/>
                </a:solidFill>
                <a:latin typeface="+mn-lt"/>
                <a:ea typeface="+mn-ea"/>
                <a:cs typeface="+mn-cs"/>
              </a:rPr>
              <a:t>70% </a:t>
            </a:r>
          </a:p>
          <a:p>
            <a:pPr algn="ctr" defTabSz="923544">
              <a:spcAft>
                <a:spcPts val="600"/>
              </a:spcAft>
            </a:pPr>
            <a:r>
              <a:rPr lang="en-SG" sz="2020" kern="1200">
                <a:solidFill>
                  <a:schemeClr val="tx1"/>
                </a:solidFill>
                <a:latin typeface="+mn-lt"/>
                <a:ea typeface="+mn-ea"/>
                <a:cs typeface="+mn-cs"/>
              </a:rPr>
              <a:t>Training</a:t>
            </a:r>
            <a:endParaRPr lang="en-SG" sz="2000"/>
          </a:p>
        </p:txBody>
      </p:sp>
      <p:sp>
        <p:nvSpPr>
          <p:cNvPr id="9" name="Rectangle: Rounded Corners 8">
            <a:extLst>
              <a:ext uri="{FF2B5EF4-FFF2-40B4-BE49-F238E27FC236}">
                <a16:creationId xmlns:a16="http://schemas.microsoft.com/office/drawing/2014/main" id="{0D373312-D002-416C-27BD-79426DC5AD30}"/>
              </a:ext>
            </a:extLst>
          </p:cNvPr>
          <p:cNvSpPr/>
          <p:nvPr/>
        </p:nvSpPr>
        <p:spPr>
          <a:xfrm>
            <a:off x="3327235" y="3961107"/>
            <a:ext cx="8221298" cy="853566"/>
          </a:xfrm>
          <a:prstGeom prst="roundRect">
            <a:avLst/>
          </a:prstGeom>
          <a:solidFill>
            <a:schemeClr val="accent4">
              <a:lumMod val="60000"/>
              <a:lumOff val="40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dirty="0"/>
          </a:p>
        </p:txBody>
      </p:sp>
      <p:sp>
        <p:nvSpPr>
          <p:cNvPr id="10" name="TextBox 9">
            <a:extLst>
              <a:ext uri="{FF2B5EF4-FFF2-40B4-BE49-F238E27FC236}">
                <a16:creationId xmlns:a16="http://schemas.microsoft.com/office/drawing/2014/main" id="{46205ECE-8C15-41A2-02B6-B25642545EBF}"/>
              </a:ext>
            </a:extLst>
          </p:cNvPr>
          <p:cNvSpPr txBox="1"/>
          <p:nvPr/>
        </p:nvSpPr>
        <p:spPr>
          <a:xfrm>
            <a:off x="3520326" y="4028987"/>
            <a:ext cx="1135916" cy="790986"/>
          </a:xfrm>
          <a:prstGeom prst="rect">
            <a:avLst/>
          </a:prstGeom>
          <a:noFill/>
        </p:spPr>
        <p:txBody>
          <a:bodyPr wrap="square" rtlCol="0">
            <a:spAutoFit/>
          </a:bodyPr>
          <a:lstStyle/>
          <a:p>
            <a:pPr algn="ctr" defTabSz="923544">
              <a:spcAft>
                <a:spcPts val="600"/>
              </a:spcAft>
            </a:pPr>
            <a:r>
              <a:rPr lang="en-SG" sz="2020" kern="1200">
                <a:solidFill>
                  <a:schemeClr val="tx1"/>
                </a:solidFill>
                <a:latin typeface="+mn-lt"/>
                <a:ea typeface="+mn-ea"/>
                <a:cs typeface="+mn-cs"/>
              </a:rPr>
              <a:t>30% </a:t>
            </a:r>
          </a:p>
          <a:p>
            <a:pPr algn="ctr" defTabSz="923544">
              <a:spcAft>
                <a:spcPts val="600"/>
              </a:spcAft>
            </a:pPr>
            <a:r>
              <a:rPr lang="en-SG" sz="2020" kern="1200">
                <a:solidFill>
                  <a:schemeClr val="tx1"/>
                </a:solidFill>
                <a:latin typeface="+mn-lt"/>
                <a:ea typeface="+mn-ea"/>
                <a:cs typeface="+mn-cs"/>
              </a:rPr>
              <a:t>Testing</a:t>
            </a:r>
            <a:endParaRPr lang="en-SG" sz="2000"/>
          </a:p>
        </p:txBody>
      </p:sp>
    </p:spTree>
    <p:extLst>
      <p:ext uri="{BB962C8B-B14F-4D97-AF65-F5344CB8AC3E}">
        <p14:creationId xmlns:p14="http://schemas.microsoft.com/office/powerpoint/2010/main" val="3927641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88803-B2D2-522A-B7AA-F2AB389755EA}"/>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3617B2F-51B0-860E-9B03-7F40F6FB826F}"/>
              </a:ext>
            </a:extLst>
          </p:cNvPr>
          <p:cNvGraphicFramePr/>
          <p:nvPr>
            <p:extLst>
              <p:ext uri="{D42A27DB-BD31-4B8C-83A1-F6EECF244321}">
                <p14:modId xmlns:p14="http://schemas.microsoft.com/office/powerpoint/2010/main" val="427485742"/>
              </p:ext>
            </p:extLst>
          </p:nvPr>
        </p:nvGraphicFramePr>
        <p:xfrm>
          <a:off x="411481" y="1027906"/>
          <a:ext cx="2382519"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3">
            <a:extLst>
              <a:ext uri="{FF2B5EF4-FFF2-40B4-BE49-F238E27FC236}">
                <a16:creationId xmlns:a16="http://schemas.microsoft.com/office/drawing/2014/main" id="{F5951D43-B949-FB3D-6496-2A0EC40D3106}"/>
              </a:ext>
            </a:extLst>
          </p:cNvPr>
          <p:cNvGraphicFramePr>
            <a:graphicFrameLocks noGrp="1"/>
          </p:cNvGraphicFramePr>
          <p:nvPr/>
        </p:nvGraphicFramePr>
        <p:xfrm>
          <a:off x="4378960" y="1452880"/>
          <a:ext cx="6786880" cy="3342642"/>
        </p:xfrm>
        <a:graphic>
          <a:graphicData uri="http://schemas.openxmlformats.org/drawingml/2006/table">
            <a:tbl>
              <a:tblPr firstRow="1" bandRow="1">
                <a:tableStyleId>{9DCAF9ED-07DC-4A11-8D7F-57B35C25682E}</a:tableStyleId>
              </a:tblPr>
              <a:tblGrid>
                <a:gridCol w="1034422">
                  <a:extLst>
                    <a:ext uri="{9D8B030D-6E8A-4147-A177-3AD203B41FA5}">
                      <a16:colId xmlns:a16="http://schemas.microsoft.com/office/drawing/2014/main" val="3719374494"/>
                    </a:ext>
                  </a:extLst>
                </a:gridCol>
                <a:gridCol w="1453208">
                  <a:extLst>
                    <a:ext uri="{9D8B030D-6E8A-4147-A177-3AD203B41FA5}">
                      <a16:colId xmlns:a16="http://schemas.microsoft.com/office/drawing/2014/main" val="2203713399"/>
                    </a:ext>
                  </a:extLst>
                </a:gridCol>
                <a:gridCol w="1391762">
                  <a:extLst>
                    <a:ext uri="{9D8B030D-6E8A-4147-A177-3AD203B41FA5}">
                      <a16:colId xmlns:a16="http://schemas.microsoft.com/office/drawing/2014/main" val="2138284311"/>
                    </a:ext>
                  </a:extLst>
                </a:gridCol>
                <a:gridCol w="1555793">
                  <a:extLst>
                    <a:ext uri="{9D8B030D-6E8A-4147-A177-3AD203B41FA5}">
                      <a16:colId xmlns:a16="http://schemas.microsoft.com/office/drawing/2014/main" val="165872401"/>
                    </a:ext>
                  </a:extLst>
                </a:gridCol>
                <a:gridCol w="1351695">
                  <a:extLst>
                    <a:ext uri="{9D8B030D-6E8A-4147-A177-3AD203B41FA5}">
                      <a16:colId xmlns:a16="http://schemas.microsoft.com/office/drawing/2014/main" val="3533768831"/>
                    </a:ext>
                  </a:extLst>
                </a:gridCol>
              </a:tblGrid>
              <a:tr h="557107">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Feature3</a:t>
                      </a:r>
                    </a:p>
                  </a:txBody>
                  <a:tcPr/>
                </a:tc>
                <a:tc>
                  <a:txBody>
                    <a:bodyPr/>
                    <a:lstStyle/>
                    <a:p>
                      <a:r>
                        <a:rPr lang="en-SG" sz="2000" dirty="0"/>
                        <a:t>Label</a:t>
                      </a:r>
                    </a:p>
                  </a:txBody>
                  <a:tcPr/>
                </a:tc>
                <a:extLst>
                  <a:ext uri="{0D108BD9-81ED-4DB2-BD59-A6C34878D82A}">
                    <a16:rowId xmlns:a16="http://schemas.microsoft.com/office/drawing/2014/main" val="2708360880"/>
                  </a:ext>
                </a:extLst>
              </a:tr>
              <a:tr h="557107">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1228597965"/>
                  </a:ext>
                </a:extLst>
              </a:tr>
              <a:tr h="557107">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extLst>
                  <a:ext uri="{0D108BD9-81ED-4DB2-BD59-A6C34878D82A}">
                    <a16:rowId xmlns:a16="http://schemas.microsoft.com/office/drawing/2014/main" val="3537115281"/>
                  </a:ext>
                </a:extLst>
              </a:tr>
              <a:tr h="557107">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extLst>
                  <a:ext uri="{0D108BD9-81ED-4DB2-BD59-A6C34878D82A}">
                    <a16:rowId xmlns:a16="http://schemas.microsoft.com/office/drawing/2014/main" val="2781420899"/>
                  </a:ext>
                </a:extLst>
              </a:tr>
              <a:tr h="557107">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557107">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7" name="Rectangle: Rounded Corners 6">
            <a:extLst>
              <a:ext uri="{FF2B5EF4-FFF2-40B4-BE49-F238E27FC236}">
                <a16:creationId xmlns:a16="http://schemas.microsoft.com/office/drawing/2014/main" id="{845E7BA5-2142-2712-D381-433182DE8544}"/>
              </a:ext>
            </a:extLst>
          </p:cNvPr>
          <p:cNvSpPr/>
          <p:nvPr/>
        </p:nvSpPr>
        <p:spPr>
          <a:xfrm>
            <a:off x="3058160" y="2065738"/>
            <a:ext cx="8107680" cy="1876341"/>
          </a:xfrm>
          <a:prstGeom prst="roundRect">
            <a:avLst/>
          </a:prstGeom>
          <a:solidFill>
            <a:schemeClr val="accent6">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a:p>
        </p:txBody>
      </p:sp>
      <p:sp>
        <p:nvSpPr>
          <p:cNvPr id="8" name="TextBox 7">
            <a:extLst>
              <a:ext uri="{FF2B5EF4-FFF2-40B4-BE49-F238E27FC236}">
                <a16:creationId xmlns:a16="http://schemas.microsoft.com/office/drawing/2014/main" id="{4B28126A-C47A-B35A-2762-3CEBCF82BEA8}"/>
              </a:ext>
            </a:extLst>
          </p:cNvPr>
          <p:cNvSpPr txBox="1"/>
          <p:nvPr/>
        </p:nvSpPr>
        <p:spPr>
          <a:xfrm>
            <a:off x="3248582" y="2649965"/>
            <a:ext cx="1120218" cy="707886"/>
          </a:xfrm>
          <a:prstGeom prst="rect">
            <a:avLst/>
          </a:prstGeom>
          <a:noFill/>
        </p:spPr>
        <p:txBody>
          <a:bodyPr wrap="square" rtlCol="0">
            <a:spAutoFit/>
          </a:bodyPr>
          <a:lstStyle/>
          <a:p>
            <a:pPr algn="ctr"/>
            <a:r>
              <a:rPr lang="en-SG" sz="2000" dirty="0"/>
              <a:t>70% </a:t>
            </a:r>
          </a:p>
          <a:p>
            <a:pPr algn="ctr"/>
            <a:r>
              <a:rPr lang="en-SG" sz="2000" dirty="0"/>
              <a:t>Training</a:t>
            </a:r>
          </a:p>
        </p:txBody>
      </p:sp>
    </p:spTree>
    <p:extLst>
      <p:ext uri="{BB962C8B-B14F-4D97-AF65-F5344CB8AC3E}">
        <p14:creationId xmlns:p14="http://schemas.microsoft.com/office/powerpoint/2010/main" val="581693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9A711-9912-6D0C-709B-29F22466D7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K-Nearest Neighbour</a:t>
            </a:r>
          </a:p>
        </p:txBody>
      </p:sp>
      <p:pic>
        <p:nvPicPr>
          <p:cNvPr id="4098" name="Picture 2">
            <a:extLst>
              <a:ext uri="{FF2B5EF4-FFF2-40B4-BE49-F238E27FC236}">
                <a16:creationId xmlns:a16="http://schemas.microsoft.com/office/drawing/2014/main" id="{B70DB73A-475B-3095-F24A-60691D8C70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24251" y="1675227"/>
            <a:ext cx="5143498"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482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9CBD108-8DA4-3C98-694A-DA3F82DA2CED}"/>
              </a:ext>
            </a:extLst>
          </p:cNvPr>
          <p:cNvPicPr>
            <a:picLocks noChangeAspect="1"/>
          </p:cNvPicPr>
          <p:nvPr/>
        </p:nvPicPr>
        <p:blipFill>
          <a:blip r:embed="rId2"/>
          <a:stretch>
            <a:fillRect/>
          </a:stretch>
        </p:blipFill>
        <p:spPr>
          <a:xfrm>
            <a:off x="1907229" y="643467"/>
            <a:ext cx="8377541"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897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89BD-8679-FEC6-33B0-E1A6B67DAA91}"/>
              </a:ext>
            </a:extLst>
          </p:cNvPr>
          <p:cNvSpPr>
            <a:spLocks noGrp="1"/>
          </p:cNvSpPr>
          <p:nvPr>
            <p:ph type="title"/>
          </p:nvPr>
        </p:nvSpPr>
        <p:spPr>
          <a:xfrm>
            <a:off x="316737" y="471942"/>
            <a:ext cx="4937859" cy="716778"/>
          </a:xfrm>
        </p:spPr>
        <p:txBody>
          <a:bodyPr anchor="ctr">
            <a:normAutofit fontScale="90000"/>
          </a:bodyPr>
          <a:lstStyle/>
          <a:p>
            <a:r>
              <a:rPr lang="en-MY" sz="4000" dirty="0"/>
              <a:t>Model Building Strategy</a:t>
            </a:r>
          </a:p>
        </p:txBody>
      </p:sp>
      <p:sp>
        <p:nvSpPr>
          <p:cNvPr id="3" name="Content Placeholder 2">
            <a:extLst>
              <a:ext uri="{FF2B5EF4-FFF2-40B4-BE49-F238E27FC236}">
                <a16:creationId xmlns:a16="http://schemas.microsoft.com/office/drawing/2014/main" id="{3D92FCC0-06A8-918B-C829-BCA0C315490E}"/>
              </a:ext>
            </a:extLst>
          </p:cNvPr>
          <p:cNvSpPr>
            <a:spLocks noGrp="1"/>
          </p:cNvSpPr>
          <p:nvPr>
            <p:ph idx="1"/>
          </p:nvPr>
        </p:nvSpPr>
        <p:spPr>
          <a:xfrm>
            <a:off x="111760" y="1188720"/>
            <a:ext cx="4730404" cy="5522458"/>
          </a:xfrm>
        </p:spPr>
        <p:txBody>
          <a:bodyPr anchor="ctr">
            <a:normAutofit/>
          </a:bodyPr>
          <a:lstStyle/>
          <a:p>
            <a:pPr marL="285750" indent="-228600">
              <a:spcAft>
                <a:spcPts val="600"/>
              </a:spcAft>
              <a:buFont typeface="Arial" panose="020B0604020202020204" pitchFamily="34" charset="0"/>
              <a:buChar char="•"/>
            </a:pPr>
            <a:r>
              <a:rPr lang="en-US" sz="2000" b="1" i="0" dirty="0">
                <a:effectLst/>
                <a:latin typeface="Söhne"/>
              </a:rPr>
              <a:t>Development of Prediction Models</a:t>
            </a:r>
          </a:p>
          <a:p>
            <a:pPr marL="742950" lvl="1">
              <a:spcAft>
                <a:spcPts val="600"/>
              </a:spcAft>
            </a:pPr>
            <a:r>
              <a:rPr lang="en-US" sz="2000" b="1" i="0" dirty="0">
                <a:effectLst/>
                <a:latin typeface="Söhne"/>
              </a:rPr>
              <a:t>Approach</a:t>
            </a:r>
            <a:r>
              <a:rPr lang="en-US" sz="2000" b="0" i="0" dirty="0">
                <a:effectLst/>
                <a:latin typeface="Söhne"/>
              </a:rPr>
              <a:t>: Use of 7 machine learning algorithms</a:t>
            </a:r>
          </a:p>
          <a:p>
            <a:pPr marL="1200150" lvl="2">
              <a:spcAft>
                <a:spcPts val="600"/>
              </a:spcAft>
            </a:pPr>
            <a:r>
              <a:rPr lang="en-US" dirty="0"/>
              <a:t>k-nearest </a:t>
            </a:r>
            <a:r>
              <a:rPr lang="en-US" dirty="0" err="1"/>
              <a:t>neighbour</a:t>
            </a:r>
            <a:r>
              <a:rPr lang="en-US" dirty="0"/>
              <a:t> (</a:t>
            </a:r>
            <a:r>
              <a:rPr lang="en-US" dirty="0" err="1"/>
              <a:t>kNN</a:t>
            </a:r>
            <a:r>
              <a:rPr lang="en-US" dirty="0"/>
              <a:t>)</a:t>
            </a:r>
          </a:p>
          <a:p>
            <a:pPr marL="1200150" lvl="2">
              <a:spcAft>
                <a:spcPts val="600"/>
              </a:spcAft>
            </a:pPr>
            <a:r>
              <a:rPr lang="en-US" dirty="0"/>
              <a:t>Support vector machine (SVM)</a:t>
            </a:r>
          </a:p>
          <a:p>
            <a:pPr marL="1200150" lvl="2">
              <a:spcAft>
                <a:spcPts val="600"/>
              </a:spcAft>
            </a:pPr>
            <a:r>
              <a:rPr lang="en-US" dirty="0"/>
              <a:t>Logistic regression (LR)</a:t>
            </a:r>
          </a:p>
          <a:p>
            <a:pPr marL="1200150" lvl="2">
              <a:spcAft>
                <a:spcPts val="600"/>
              </a:spcAft>
            </a:pPr>
            <a:r>
              <a:rPr lang="en-US" dirty="0"/>
              <a:t>Decision tree (DT)</a:t>
            </a:r>
          </a:p>
          <a:p>
            <a:pPr marL="1200150" lvl="2">
              <a:spcAft>
                <a:spcPts val="600"/>
              </a:spcAft>
            </a:pPr>
            <a:r>
              <a:rPr lang="en-US" dirty="0"/>
              <a:t>Random forest (RF)</a:t>
            </a:r>
          </a:p>
          <a:p>
            <a:pPr marL="1200150" lvl="2">
              <a:spcAft>
                <a:spcPts val="600"/>
              </a:spcAft>
            </a:pPr>
            <a:r>
              <a:rPr lang="en-US" dirty="0"/>
              <a:t>Extreme gradient boost (XGB)</a:t>
            </a:r>
          </a:p>
          <a:p>
            <a:pPr marL="1200150" lvl="2">
              <a:spcAft>
                <a:spcPts val="600"/>
              </a:spcAft>
            </a:pPr>
            <a:r>
              <a:rPr lang="en-US" dirty="0"/>
              <a:t>Light gradient boosting machine (LGBM)</a:t>
            </a:r>
          </a:p>
          <a:p>
            <a:pPr marL="742950" lvl="1">
              <a:spcAft>
                <a:spcPts val="600"/>
              </a:spcAft>
            </a:pPr>
            <a:r>
              <a:rPr lang="en-MY" sz="2000" b="1" i="0" dirty="0">
                <a:effectLst/>
                <a:latin typeface="Söhne"/>
              </a:rPr>
              <a:t>Performance Comparison</a:t>
            </a:r>
            <a:r>
              <a:rPr lang="en-MY" sz="2000" b="0" i="0" dirty="0">
                <a:effectLst/>
                <a:latin typeface="Söhne"/>
              </a:rPr>
              <a:t>: Using ROC-AUC</a:t>
            </a:r>
            <a:r>
              <a:rPr lang="en-MY" sz="2000" dirty="0">
                <a:latin typeface="Söhne"/>
              </a:rPr>
              <a:t>.</a:t>
            </a:r>
            <a:endParaRPr lang="en-US" sz="2000" dirty="0"/>
          </a:p>
        </p:txBody>
      </p:sp>
      <p:pic>
        <p:nvPicPr>
          <p:cNvPr id="4" name="Picture 3" descr="A diagram of a process flow&#10;&#10;Description automatically generated">
            <a:extLst>
              <a:ext uri="{FF2B5EF4-FFF2-40B4-BE49-F238E27FC236}">
                <a16:creationId xmlns:a16="http://schemas.microsoft.com/office/drawing/2014/main" id="{C9CD00DC-C41C-C2D6-7599-DC67A74F5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667029" y="136525"/>
            <a:ext cx="5947028" cy="6490997"/>
          </a:xfrm>
          <a:prstGeom prst="rect">
            <a:avLst/>
          </a:prstGeom>
          <a:noFill/>
        </p:spPr>
      </p:pic>
    </p:spTree>
    <p:extLst>
      <p:ext uri="{BB962C8B-B14F-4D97-AF65-F5344CB8AC3E}">
        <p14:creationId xmlns:p14="http://schemas.microsoft.com/office/powerpoint/2010/main" val="3578641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57CD213-7BCC-A238-88FE-206E572A8E4A}"/>
              </a:ext>
            </a:extLst>
          </p:cNvPr>
          <p:cNvPicPr>
            <a:picLocks noChangeAspect="1"/>
          </p:cNvPicPr>
          <p:nvPr/>
        </p:nvPicPr>
        <p:blipFill>
          <a:blip r:embed="rId2"/>
          <a:stretch>
            <a:fillRect/>
          </a:stretch>
        </p:blipFill>
        <p:spPr>
          <a:xfrm>
            <a:off x="1922917" y="643467"/>
            <a:ext cx="834616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157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2E7D43A-693B-B97D-AA0E-4AAC88C210F8}"/>
              </a:ext>
            </a:extLst>
          </p:cNvPr>
          <p:cNvPicPr>
            <a:picLocks noChangeAspect="1"/>
          </p:cNvPicPr>
          <p:nvPr/>
        </p:nvPicPr>
        <p:blipFill>
          <a:blip r:embed="rId2"/>
          <a:stretch>
            <a:fillRect/>
          </a:stretch>
        </p:blipFill>
        <p:spPr>
          <a:xfrm>
            <a:off x="1953944" y="643467"/>
            <a:ext cx="8284111"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52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21102-DB75-B616-4F0A-B44FF73D4A9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Support Vector Machine</a:t>
            </a:r>
          </a:p>
        </p:txBody>
      </p:sp>
      <p:pic>
        <p:nvPicPr>
          <p:cNvPr id="5122" name="Picture 2">
            <a:extLst>
              <a:ext uri="{FF2B5EF4-FFF2-40B4-BE49-F238E27FC236}">
                <a16:creationId xmlns:a16="http://schemas.microsoft.com/office/drawing/2014/main" id="{E5DB9D18-5618-6278-D6DB-19D6D922A7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220" y="1675227"/>
            <a:ext cx="1071755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708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9EF2F8-18CD-4D65-5AD1-47185716C3DD}"/>
              </a:ext>
            </a:extLst>
          </p:cNvPr>
          <p:cNvPicPr>
            <a:picLocks noChangeAspect="1"/>
          </p:cNvPicPr>
          <p:nvPr/>
        </p:nvPicPr>
        <p:blipFill>
          <a:blip r:embed="rId2"/>
          <a:stretch>
            <a:fillRect/>
          </a:stretch>
        </p:blipFill>
        <p:spPr>
          <a:xfrm>
            <a:off x="1121833" y="643467"/>
            <a:ext cx="9948334" cy="5571066"/>
          </a:xfrm>
          <a:prstGeom prst="rect">
            <a:avLst/>
          </a:prstGeom>
        </p:spPr>
      </p:pic>
    </p:spTree>
    <p:extLst>
      <p:ext uri="{BB962C8B-B14F-4D97-AF65-F5344CB8AC3E}">
        <p14:creationId xmlns:p14="http://schemas.microsoft.com/office/powerpoint/2010/main" val="1884659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9FBA98F-AE27-2DFF-5FF9-1E76DD3273E9}"/>
              </a:ext>
            </a:extLst>
          </p:cNvPr>
          <p:cNvPicPr>
            <a:picLocks noChangeAspect="1"/>
          </p:cNvPicPr>
          <p:nvPr/>
        </p:nvPicPr>
        <p:blipFill>
          <a:blip r:embed="rId2"/>
          <a:stretch>
            <a:fillRect/>
          </a:stretch>
        </p:blipFill>
        <p:spPr>
          <a:xfrm>
            <a:off x="6421035" y="1954187"/>
            <a:ext cx="5129784" cy="2949625"/>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1CE7EC2-18CA-B55C-8487-837027C8F765}"/>
              </a:ext>
            </a:extLst>
          </p:cNvPr>
          <p:cNvPicPr>
            <a:picLocks noChangeAspect="1"/>
          </p:cNvPicPr>
          <p:nvPr/>
        </p:nvPicPr>
        <p:blipFill>
          <a:blip r:embed="rId3"/>
          <a:stretch>
            <a:fillRect/>
          </a:stretch>
        </p:blipFill>
        <p:spPr>
          <a:xfrm>
            <a:off x="641180" y="1992661"/>
            <a:ext cx="5129784" cy="2872678"/>
          </a:xfrm>
          <a:prstGeom prst="rect">
            <a:avLst/>
          </a:prstGeom>
        </p:spPr>
      </p:pic>
    </p:spTree>
    <p:extLst>
      <p:ext uri="{BB962C8B-B14F-4D97-AF65-F5344CB8AC3E}">
        <p14:creationId xmlns:p14="http://schemas.microsoft.com/office/powerpoint/2010/main" val="28906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76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E95AB1-B8D3-42FC-BC69-ECAE0B305408}"/>
              </a:ext>
            </a:extLst>
          </p:cNvPr>
          <p:cNvPicPr>
            <a:picLocks noChangeAspect="1"/>
          </p:cNvPicPr>
          <p:nvPr/>
        </p:nvPicPr>
        <p:blipFill>
          <a:blip r:embed="rId2"/>
          <a:stretch>
            <a:fillRect/>
          </a:stretch>
        </p:blipFill>
        <p:spPr>
          <a:xfrm>
            <a:off x="1099528" y="643467"/>
            <a:ext cx="9992943" cy="5571066"/>
          </a:xfrm>
          <a:prstGeom prst="rect">
            <a:avLst/>
          </a:prstGeom>
        </p:spPr>
      </p:pic>
    </p:spTree>
    <p:extLst>
      <p:ext uri="{BB962C8B-B14F-4D97-AF65-F5344CB8AC3E}">
        <p14:creationId xmlns:p14="http://schemas.microsoft.com/office/powerpoint/2010/main" val="3906247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D4C1CB-7575-CF76-085B-FD4DE1C6AAFC}"/>
              </a:ext>
            </a:extLst>
          </p:cNvPr>
          <p:cNvPicPr>
            <a:picLocks noChangeAspect="1"/>
          </p:cNvPicPr>
          <p:nvPr/>
        </p:nvPicPr>
        <p:blipFill>
          <a:blip r:embed="rId2"/>
          <a:stretch>
            <a:fillRect/>
          </a:stretch>
        </p:blipFill>
        <p:spPr>
          <a:xfrm>
            <a:off x="1077019" y="643467"/>
            <a:ext cx="10037961" cy="5571066"/>
          </a:xfrm>
          <a:prstGeom prst="rect">
            <a:avLst/>
          </a:prstGeom>
        </p:spPr>
      </p:pic>
    </p:spTree>
    <p:extLst>
      <p:ext uri="{BB962C8B-B14F-4D97-AF65-F5344CB8AC3E}">
        <p14:creationId xmlns:p14="http://schemas.microsoft.com/office/powerpoint/2010/main" val="4044464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1E60FA6-128B-8693-07F6-C2981C188DB6}"/>
              </a:ext>
            </a:extLst>
          </p:cNvPr>
          <p:cNvPicPr>
            <a:picLocks noChangeAspect="1"/>
          </p:cNvPicPr>
          <p:nvPr/>
        </p:nvPicPr>
        <p:blipFill>
          <a:blip r:embed="rId2"/>
          <a:stretch>
            <a:fillRect/>
          </a:stretch>
        </p:blipFill>
        <p:spPr>
          <a:xfrm>
            <a:off x="6421035" y="1896477"/>
            <a:ext cx="5129784" cy="3065045"/>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BB7B22-5E64-AFDC-077E-582C77624146}"/>
              </a:ext>
            </a:extLst>
          </p:cNvPr>
          <p:cNvPicPr>
            <a:picLocks noChangeAspect="1"/>
          </p:cNvPicPr>
          <p:nvPr/>
        </p:nvPicPr>
        <p:blipFill>
          <a:blip r:embed="rId3"/>
          <a:stretch>
            <a:fillRect/>
          </a:stretch>
        </p:blipFill>
        <p:spPr>
          <a:xfrm>
            <a:off x="641180" y="2063195"/>
            <a:ext cx="5129784" cy="2731610"/>
          </a:xfrm>
          <a:prstGeom prst="rect">
            <a:avLst/>
          </a:prstGeom>
        </p:spPr>
      </p:pic>
    </p:spTree>
    <p:extLst>
      <p:ext uri="{BB962C8B-B14F-4D97-AF65-F5344CB8AC3E}">
        <p14:creationId xmlns:p14="http://schemas.microsoft.com/office/powerpoint/2010/main" val="1238665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23740-E08C-5070-B18B-955A11DCCA8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Decision Tree</a:t>
            </a:r>
          </a:p>
        </p:txBody>
      </p:sp>
      <p:pic>
        <p:nvPicPr>
          <p:cNvPr id="2052" name="Picture 4">
            <a:extLst>
              <a:ext uri="{FF2B5EF4-FFF2-40B4-BE49-F238E27FC236}">
                <a16:creationId xmlns:a16="http://schemas.microsoft.com/office/drawing/2014/main" id="{9E2E14A8-2773-E6BA-64F9-F62D2D6378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23663" y="1675227"/>
            <a:ext cx="874467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10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F59ACDC-AEF8-DB54-86DC-DB074910F101}"/>
              </a:ext>
            </a:extLst>
          </p:cNvPr>
          <p:cNvPicPr>
            <a:picLocks noChangeAspect="1"/>
          </p:cNvPicPr>
          <p:nvPr/>
        </p:nvPicPr>
        <p:blipFill>
          <a:blip r:embed="rId2"/>
          <a:stretch>
            <a:fillRect/>
          </a:stretch>
        </p:blipFill>
        <p:spPr>
          <a:xfrm>
            <a:off x="7169654" y="643467"/>
            <a:ext cx="3632545" cy="5571066"/>
          </a:xfrm>
          <a:prstGeom prst="rect">
            <a:avLst/>
          </a:prstGeom>
        </p:spPr>
      </p:pic>
      <p:sp>
        <p:nvSpPr>
          <p:cNvPr id="4109" name="Rectangle 410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766D71A6-4700-E4A6-8D3F-BD94B1A6B04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396323"/>
            <a:ext cx="5129784" cy="406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625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11CE-30D9-8406-93A6-45109D208295}"/>
              </a:ext>
            </a:extLst>
          </p:cNvPr>
          <p:cNvSpPr>
            <a:spLocks noGrp="1"/>
          </p:cNvSpPr>
          <p:nvPr>
            <p:ph type="title"/>
          </p:nvPr>
        </p:nvSpPr>
        <p:spPr>
          <a:xfrm>
            <a:off x="0" y="348865"/>
            <a:ext cx="12191999" cy="877729"/>
          </a:xfrm>
          <a:solidFill>
            <a:schemeClr val="tx1"/>
          </a:solidFill>
        </p:spPr>
        <p:txBody>
          <a:bodyPr anchor="ctr">
            <a:normAutofit/>
          </a:bodyPr>
          <a:lstStyle/>
          <a:p>
            <a:pPr algn="ctr"/>
            <a:r>
              <a:rPr lang="en-MY" sz="4000" dirty="0">
                <a:solidFill>
                  <a:srgbClr val="FFFFFF"/>
                </a:solidFill>
              </a:rPr>
              <a:t>Results – machine learning prediction models</a:t>
            </a:r>
          </a:p>
        </p:txBody>
      </p:sp>
      <p:sp>
        <p:nvSpPr>
          <p:cNvPr id="6" name="TextBox 5">
            <a:extLst>
              <a:ext uri="{FF2B5EF4-FFF2-40B4-BE49-F238E27FC236}">
                <a16:creationId xmlns:a16="http://schemas.microsoft.com/office/drawing/2014/main" id="{C12ACEF5-C864-B111-99CB-BE0AFA14BC3F}"/>
              </a:ext>
            </a:extLst>
          </p:cNvPr>
          <p:cNvSpPr txBox="1"/>
          <p:nvPr/>
        </p:nvSpPr>
        <p:spPr>
          <a:xfrm>
            <a:off x="324400" y="1738585"/>
            <a:ext cx="9032243" cy="372469"/>
          </a:xfrm>
          <a:prstGeom prst="rect">
            <a:avLst/>
          </a:prstGeom>
        </p:spPr>
        <p:txBody>
          <a:bodyPr vert="horz" lIns="91440" tIns="45720" rIns="91440" bIns="45720" rtlCol="0" anchor="ctr">
            <a:normAutofit/>
          </a:bodyPr>
          <a:lstStyle/>
          <a:p>
            <a:pPr defTabSz="786384">
              <a:lnSpc>
                <a:spcPct val="90000"/>
              </a:lnSpc>
              <a:spcBef>
                <a:spcPct val="0"/>
              </a:spcBef>
              <a:spcAft>
                <a:spcPts val="516"/>
              </a:spcAft>
            </a:pPr>
            <a:r>
              <a:rPr lang="en-US" sz="1700" kern="1200" dirty="0">
                <a:solidFill>
                  <a:schemeClr val="tx1"/>
                </a:solidFill>
                <a:latin typeface="+mj-lt"/>
                <a:ea typeface="+mj-ea"/>
                <a:cs typeface="+mj-cs"/>
              </a:rPr>
              <a:t>Table 5: ROC-AUC Score of The Developed Prediction Models for Each Diabetes Complications</a:t>
            </a:r>
          </a:p>
        </p:txBody>
      </p:sp>
      <p:sp>
        <p:nvSpPr>
          <p:cNvPr id="5" name="TextBox 4">
            <a:extLst>
              <a:ext uri="{FF2B5EF4-FFF2-40B4-BE49-F238E27FC236}">
                <a16:creationId xmlns:a16="http://schemas.microsoft.com/office/drawing/2014/main" id="{2F0A4623-8824-C3F8-C7C3-215C4F205586}"/>
              </a:ext>
            </a:extLst>
          </p:cNvPr>
          <p:cNvSpPr txBox="1"/>
          <p:nvPr/>
        </p:nvSpPr>
        <p:spPr>
          <a:xfrm>
            <a:off x="324400" y="5260967"/>
            <a:ext cx="9608410" cy="1430727"/>
          </a:xfrm>
          <a:prstGeom prst="rect">
            <a:avLst/>
          </a:prstGeom>
        </p:spPr>
        <p:txBody>
          <a:bodyPr vert="horz" lIns="91440" tIns="45720" rIns="91440" bIns="45720" rtlCol="0" anchor="ctr">
            <a:normAutofit/>
          </a:bodyPr>
          <a:lstStyle/>
          <a:p>
            <a:pPr marL="245745" indent="-196596" defTabSz="786384">
              <a:lnSpc>
                <a:spcPct val="90000"/>
              </a:lnSpc>
              <a:spcAft>
                <a:spcPts val="516"/>
              </a:spcAft>
              <a:buFont typeface="Arial" panose="020B0604020202020204" pitchFamily="34" charset="0"/>
              <a:buChar char="•"/>
            </a:pPr>
            <a:r>
              <a:rPr lang="en-US" sz="1700" b="1" kern="1200" dirty="0">
                <a:solidFill>
                  <a:srgbClr val="B30000"/>
                </a:solidFill>
                <a:latin typeface="+mn-lt"/>
                <a:ea typeface="+mn-ea"/>
                <a:cs typeface="+mn-cs"/>
              </a:rPr>
              <a:t>LGBM</a:t>
            </a:r>
            <a:r>
              <a:rPr lang="en-US" sz="1700" kern="1200" dirty="0">
                <a:solidFill>
                  <a:schemeClr val="tx1"/>
                </a:solidFill>
                <a:latin typeface="+mn-lt"/>
                <a:ea typeface="+mn-ea"/>
                <a:cs typeface="+mn-cs"/>
              </a:rPr>
              <a:t> algorithm showed the </a:t>
            </a:r>
            <a:r>
              <a:rPr lang="en-US" sz="1700" b="1" kern="1200" dirty="0">
                <a:solidFill>
                  <a:srgbClr val="B30000"/>
                </a:solidFill>
                <a:latin typeface="+mn-lt"/>
                <a:ea typeface="+mn-ea"/>
                <a:cs typeface="+mn-cs"/>
              </a:rPr>
              <a:t>best performance </a:t>
            </a:r>
            <a:r>
              <a:rPr lang="en-US" sz="1700" kern="1200" dirty="0">
                <a:solidFill>
                  <a:schemeClr val="tx1"/>
                </a:solidFill>
                <a:latin typeface="+mn-lt"/>
                <a:ea typeface="+mn-ea"/>
                <a:cs typeface="+mn-cs"/>
              </a:rPr>
              <a:t>in predicting the five complications </a:t>
            </a:r>
            <a:r>
              <a:rPr lang="en-US" sz="1700" b="1" kern="1200" dirty="0">
                <a:solidFill>
                  <a:srgbClr val="B30000"/>
                </a:solidFill>
                <a:latin typeface="+mn-lt"/>
                <a:ea typeface="+mn-ea"/>
                <a:cs typeface="+mn-cs"/>
              </a:rPr>
              <a:t>with four models considered good performance (ROC-AUC ≥ 0.7)</a:t>
            </a:r>
          </a:p>
          <a:p>
            <a:pPr marL="245745" indent="-196596" defTabSz="786384">
              <a:lnSpc>
                <a:spcPct val="90000"/>
              </a:lnSpc>
              <a:spcAft>
                <a:spcPts val="516"/>
              </a:spcAft>
              <a:buFont typeface="Arial" panose="020B0604020202020204" pitchFamily="34" charset="0"/>
              <a:buChar char="•"/>
            </a:pPr>
            <a:r>
              <a:rPr lang="en-US" sz="1700" kern="1200" dirty="0">
                <a:solidFill>
                  <a:schemeClr val="tx1"/>
                </a:solidFill>
                <a:latin typeface="+mn-lt"/>
                <a:ea typeface="+mn-ea"/>
                <a:cs typeface="+mn-cs"/>
              </a:rPr>
              <a:t>XGB algorithm achieved relatively similar performance as the LGBM model but took a significantly longer time (between 7 and 13 times longer) to train.</a:t>
            </a:r>
            <a:endParaRPr lang="en-US" sz="1700" dirty="0"/>
          </a:p>
        </p:txBody>
      </p:sp>
      <p:graphicFrame>
        <p:nvGraphicFramePr>
          <p:cNvPr id="4" name="Table 3">
            <a:extLst>
              <a:ext uri="{FF2B5EF4-FFF2-40B4-BE49-F238E27FC236}">
                <a16:creationId xmlns:a16="http://schemas.microsoft.com/office/drawing/2014/main" id="{DF77D9CB-8CD6-83A0-4B7E-0349C1572F4D}"/>
              </a:ext>
            </a:extLst>
          </p:cNvPr>
          <p:cNvGraphicFramePr>
            <a:graphicFrameLocks noGrp="1"/>
          </p:cNvGraphicFramePr>
          <p:nvPr/>
        </p:nvGraphicFramePr>
        <p:xfrm>
          <a:off x="380070" y="2111545"/>
          <a:ext cx="11164826" cy="2983116"/>
        </p:xfrm>
        <a:graphic>
          <a:graphicData uri="http://schemas.openxmlformats.org/drawingml/2006/table">
            <a:tbl>
              <a:tblPr firstRow="1" bandRow="1">
                <a:solidFill>
                  <a:schemeClr val="bg1"/>
                </a:solidFill>
                <a:tableStyleId>{69012ECD-51FC-41F1-AA8D-1B2483CD663E}</a:tableStyleId>
              </a:tblPr>
              <a:tblGrid>
                <a:gridCol w="3640743">
                  <a:extLst>
                    <a:ext uri="{9D8B030D-6E8A-4147-A177-3AD203B41FA5}">
                      <a16:colId xmlns:a16="http://schemas.microsoft.com/office/drawing/2014/main" val="4014949210"/>
                    </a:ext>
                  </a:extLst>
                </a:gridCol>
                <a:gridCol w="1115048">
                  <a:extLst>
                    <a:ext uri="{9D8B030D-6E8A-4147-A177-3AD203B41FA5}">
                      <a16:colId xmlns:a16="http://schemas.microsoft.com/office/drawing/2014/main" val="2373964133"/>
                    </a:ext>
                  </a:extLst>
                </a:gridCol>
                <a:gridCol w="1059694">
                  <a:extLst>
                    <a:ext uri="{9D8B030D-6E8A-4147-A177-3AD203B41FA5}">
                      <a16:colId xmlns:a16="http://schemas.microsoft.com/office/drawing/2014/main" val="663734627"/>
                    </a:ext>
                  </a:extLst>
                </a:gridCol>
                <a:gridCol w="1026530">
                  <a:extLst>
                    <a:ext uri="{9D8B030D-6E8A-4147-A177-3AD203B41FA5}">
                      <a16:colId xmlns:a16="http://schemas.microsoft.com/office/drawing/2014/main" val="2458643619"/>
                    </a:ext>
                  </a:extLst>
                </a:gridCol>
                <a:gridCol w="1026530">
                  <a:extLst>
                    <a:ext uri="{9D8B030D-6E8A-4147-A177-3AD203B41FA5}">
                      <a16:colId xmlns:a16="http://schemas.microsoft.com/office/drawing/2014/main" val="545757491"/>
                    </a:ext>
                  </a:extLst>
                </a:gridCol>
                <a:gridCol w="1026530">
                  <a:extLst>
                    <a:ext uri="{9D8B030D-6E8A-4147-A177-3AD203B41FA5}">
                      <a16:colId xmlns:a16="http://schemas.microsoft.com/office/drawing/2014/main" val="1924311198"/>
                    </a:ext>
                  </a:extLst>
                </a:gridCol>
                <a:gridCol w="1026530">
                  <a:extLst>
                    <a:ext uri="{9D8B030D-6E8A-4147-A177-3AD203B41FA5}">
                      <a16:colId xmlns:a16="http://schemas.microsoft.com/office/drawing/2014/main" val="97439096"/>
                    </a:ext>
                  </a:extLst>
                </a:gridCol>
                <a:gridCol w="1243221">
                  <a:extLst>
                    <a:ext uri="{9D8B030D-6E8A-4147-A177-3AD203B41FA5}">
                      <a16:colId xmlns:a16="http://schemas.microsoft.com/office/drawing/2014/main" val="3576293032"/>
                    </a:ext>
                  </a:extLst>
                </a:gridCol>
              </a:tblGrid>
              <a:tr h="497186">
                <a:tc>
                  <a:txBody>
                    <a:bodyPr/>
                    <a:lstStyle/>
                    <a:p>
                      <a:pPr algn="ctr" fontAlgn="ctr"/>
                      <a:r>
                        <a:rPr lang="en-MY" sz="1600" b="0" u="none" strike="noStrike" cap="none" spc="0" dirty="0">
                          <a:solidFill>
                            <a:schemeClr val="bg1"/>
                          </a:solidFill>
                          <a:effectLst/>
                        </a:rPr>
                        <a:t> </a:t>
                      </a:r>
                      <a:endParaRPr lang="en-MY" sz="1600" b="0" i="0" u="none" strike="noStrike" cap="none" spc="0" dirty="0">
                        <a:solidFill>
                          <a:schemeClr val="bg1"/>
                        </a:solidFill>
                        <a:effectLst/>
                        <a:latin typeface="Calibri" panose="020F0502020204030204" pitchFamily="34" charset="0"/>
                      </a:endParaRPr>
                    </a:p>
                  </a:txBody>
                  <a:tcPr marL="136551" marR="10628" marT="105039" marB="105039"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fontAlgn="ctr"/>
                      <a:r>
                        <a:rPr lang="en-MY" sz="1600" b="0" u="none" strike="noStrike" cap="none" spc="0">
                          <a:solidFill>
                            <a:schemeClr val="bg1"/>
                          </a:solidFill>
                          <a:effectLst/>
                        </a:rPr>
                        <a:t>k-NN</a:t>
                      </a:r>
                      <a:endParaRPr lang="en-MY" sz="1600" b="0" i="0" u="none" strike="noStrike" cap="none" spc="0">
                        <a:solidFill>
                          <a:schemeClr val="bg1"/>
                        </a:solidFill>
                        <a:effectLst/>
                        <a:latin typeface="Calibri" panose="020F0502020204030204" pitchFamily="34" charset="0"/>
                      </a:endParaRPr>
                    </a:p>
                  </a:txBody>
                  <a:tcPr marL="136551" marR="10628" marT="105039" marB="105039"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ctr"/>
                      <a:r>
                        <a:rPr lang="en-MY" sz="1600" b="0" u="none" strike="noStrike" cap="none" spc="0">
                          <a:solidFill>
                            <a:schemeClr val="bg1"/>
                          </a:solidFill>
                          <a:effectLst/>
                        </a:rPr>
                        <a:t>SVM</a:t>
                      </a:r>
                      <a:endParaRPr lang="en-MY" sz="1600" b="0" i="0" u="none" strike="noStrike" cap="none" spc="0">
                        <a:solidFill>
                          <a:schemeClr val="bg1"/>
                        </a:solidFill>
                        <a:effectLst/>
                        <a:latin typeface="Calibri" panose="020F0502020204030204" pitchFamily="34" charset="0"/>
                      </a:endParaRPr>
                    </a:p>
                  </a:txBody>
                  <a:tcPr marL="136551" marR="10628" marT="105039" marB="105039"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ctr"/>
                      <a:r>
                        <a:rPr lang="en-MY" sz="1600" b="0" u="none" strike="noStrike" cap="none" spc="0">
                          <a:solidFill>
                            <a:schemeClr val="bg1"/>
                          </a:solidFill>
                          <a:effectLst/>
                        </a:rPr>
                        <a:t>LR</a:t>
                      </a:r>
                      <a:endParaRPr lang="en-MY" sz="1600" b="0" i="0" u="none" strike="noStrike" cap="none" spc="0">
                        <a:solidFill>
                          <a:schemeClr val="bg1"/>
                        </a:solidFill>
                        <a:effectLst/>
                        <a:latin typeface="Calibri" panose="020F0502020204030204" pitchFamily="34" charset="0"/>
                      </a:endParaRPr>
                    </a:p>
                  </a:txBody>
                  <a:tcPr marL="136551" marR="10628" marT="105039" marB="105039"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ctr"/>
                      <a:r>
                        <a:rPr lang="en-MY" sz="1600" b="0" u="none" strike="noStrike" cap="none" spc="0">
                          <a:solidFill>
                            <a:schemeClr val="bg1"/>
                          </a:solidFill>
                          <a:effectLst/>
                        </a:rPr>
                        <a:t>DT</a:t>
                      </a:r>
                      <a:endParaRPr lang="en-MY" sz="1600" b="0" i="0" u="none" strike="noStrike" cap="none" spc="0">
                        <a:solidFill>
                          <a:schemeClr val="bg1"/>
                        </a:solidFill>
                        <a:effectLst/>
                        <a:latin typeface="Calibri" panose="020F0502020204030204" pitchFamily="34" charset="0"/>
                      </a:endParaRPr>
                    </a:p>
                  </a:txBody>
                  <a:tcPr marL="136551" marR="10628" marT="105039" marB="105039"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ctr"/>
                      <a:r>
                        <a:rPr lang="en-MY" sz="1600" b="0" u="none" strike="noStrike" cap="none" spc="0">
                          <a:solidFill>
                            <a:schemeClr val="bg1"/>
                          </a:solidFill>
                          <a:effectLst/>
                        </a:rPr>
                        <a:t>RF</a:t>
                      </a:r>
                      <a:endParaRPr lang="en-MY" sz="1600" b="0" i="0" u="none" strike="noStrike" cap="none" spc="0">
                        <a:solidFill>
                          <a:schemeClr val="bg1"/>
                        </a:solidFill>
                        <a:effectLst/>
                        <a:latin typeface="Calibri" panose="020F0502020204030204" pitchFamily="34" charset="0"/>
                      </a:endParaRPr>
                    </a:p>
                  </a:txBody>
                  <a:tcPr marL="136551" marR="10628" marT="105039" marB="105039"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ctr"/>
                      <a:r>
                        <a:rPr lang="en-MY" sz="1600" b="0" u="none" strike="noStrike" cap="none" spc="0">
                          <a:solidFill>
                            <a:schemeClr val="bg1"/>
                          </a:solidFill>
                          <a:effectLst/>
                        </a:rPr>
                        <a:t>XGB</a:t>
                      </a:r>
                      <a:endParaRPr lang="en-MY" sz="1600" b="0" i="0" u="none" strike="noStrike" cap="none" spc="0">
                        <a:solidFill>
                          <a:schemeClr val="bg1"/>
                        </a:solidFill>
                        <a:effectLst/>
                        <a:latin typeface="Calibri" panose="020F0502020204030204" pitchFamily="34" charset="0"/>
                      </a:endParaRPr>
                    </a:p>
                  </a:txBody>
                  <a:tcPr marL="136551" marR="10628" marT="105039" marB="105039"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ctr"/>
                      <a:r>
                        <a:rPr lang="en-MY" sz="1600" b="0" u="none" strike="noStrike" cap="none" spc="0">
                          <a:solidFill>
                            <a:schemeClr val="bg1"/>
                          </a:solidFill>
                          <a:effectLst/>
                        </a:rPr>
                        <a:t>LGBM</a:t>
                      </a:r>
                      <a:endParaRPr lang="en-MY" sz="1600" b="0" i="0" u="none" strike="noStrike" cap="none" spc="0">
                        <a:solidFill>
                          <a:schemeClr val="bg1"/>
                        </a:solidFill>
                        <a:effectLst/>
                        <a:latin typeface="Calibri" panose="020F0502020204030204" pitchFamily="34" charset="0"/>
                      </a:endParaRPr>
                    </a:p>
                  </a:txBody>
                  <a:tcPr marL="136551" marR="10628" marT="105039" marB="105039"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972666566"/>
                  </a:ext>
                </a:extLst>
              </a:tr>
              <a:tr h="497186">
                <a:tc>
                  <a:txBody>
                    <a:bodyPr/>
                    <a:lstStyle/>
                    <a:p>
                      <a:pPr algn="l" fontAlgn="ctr"/>
                      <a:r>
                        <a:rPr lang="en-MY" sz="1600" b="0" u="none" strike="noStrike" cap="none" spc="0">
                          <a:solidFill>
                            <a:schemeClr val="tx1"/>
                          </a:solidFill>
                          <a:effectLst/>
                        </a:rPr>
                        <a:t>All-cause mortality</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dirty="0">
                          <a:solidFill>
                            <a:schemeClr val="tx1"/>
                          </a:solidFill>
                          <a:effectLst/>
                        </a:rPr>
                        <a:t>0.78</a:t>
                      </a:r>
                      <a:endParaRPr lang="en-MY" sz="1600" b="0" i="0" u="none" strike="noStrike" cap="none" spc="0" dirty="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0.65</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0.78</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0.78</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0.79</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0.84</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ctr"/>
                      <a:r>
                        <a:rPr lang="en-MY" sz="1600" b="1" u="none" strike="noStrike" cap="none" spc="0" dirty="0">
                          <a:solidFill>
                            <a:srgbClr val="C00000"/>
                          </a:solidFill>
                          <a:effectLst/>
                        </a:rPr>
                        <a:t>0.84</a:t>
                      </a:r>
                      <a:endParaRPr lang="en-MY" sz="1600" b="1" i="0" u="none" strike="noStrike" cap="none" spc="0" dirty="0">
                        <a:solidFill>
                          <a:srgbClr val="C00000"/>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165361850"/>
                  </a:ext>
                </a:extLst>
              </a:tr>
              <a:tr h="497186">
                <a:tc>
                  <a:txBody>
                    <a:bodyPr/>
                    <a:lstStyle/>
                    <a:p>
                      <a:pPr algn="l" fontAlgn="ctr"/>
                      <a:r>
                        <a:rPr lang="en-MY" sz="1600" b="0" u="none" strike="noStrike" cap="none" spc="0">
                          <a:solidFill>
                            <a:schemeClr val="tx1"/>
                          </a:solidFill>
                          <a:effectLst/>
                        </a:rPr>
                        <a:t>Retinopathy</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0.64</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0.52</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0.62</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0.58</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dirty="0">
                          <a:solidFill>
                            <a:schemeClr val="tx1"/>
                          </a:solidFill>
                          <a:effectLst/>
                        </a:rPr>
                        <a:t>0.61</a:t>
                      </a:r>
                      <a:endParaRPr lang="en-MY" sz="1600" b="0" i="0" u="none" strike="noStrike" cap="none" spc="0" dirty="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0.69</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1" u="none" strike="noStrike" cap="none" spc="0" dirty="0">
                          <a:solidFill>
                            <a:srgbClr val="C00000"/>
                          </a:solidFill>
                          <a:effectLst/>
                        </a:rPr>
                        <a:t>0.70</a:t>
                      </a:r>
                      <a:endParaRPr lang="en-MY" sz="1600" b="1" i="0" u="none" strike="noStrike" cap="none" spc="0" dirty="0">
                        <a:solidFill>
                          <a:srgbClr val="C00000"/>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498422798"/>
                  </a:ext>
                </a:extLst>
              </a:tr>
              <a:tr h="497186">
                <a:tc>
                  <a:txBody>
                    <a:bodyPr/>
                    <a:lstStyle/>
                    <a:p>
                      <a:pPr algn="l" fontAlgn="ctr"/>
                      <a:r>
                        <a:rPr lang="en-MY" sz="1600" b="0" u="none" strike="noStrike" cap="none" spc="0">
                          <a:solidFill>
                            <a:schemeClr val="tx1"/>
                          </a:solidFill>
                          <a:effectLst/>
                        </a:rPr>
                        <a:t>Nephropathy</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0.65</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0.53</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0.64</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0.59</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0.65</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ctr"/>
                      <a:r>
                        <a:rPr lang="en-MY" sz="1600" b="0" u="none" strike="noStrike" cap="none" spc="0">
                          <a:solidFill>
                            <a:schemeClr val="tx1"/>
                          </a:solidFill>
                          <a:effectLst/>
                        </a:rPr>
                        <a:t>0.7</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ctr"/>
                      <a:r>
                        <a:rPr lang="en-MY" sz="1600" b="1" u="none" strike="noStrike" cap="none" spc="0" dirty="0">
                          <a:solidFill>
                            <a:srgbClr val="C00000"/>
                          </a:solidFill>
                          <a:effectLst/>
                        </a:rPr>
                        <a:t>0.71</a:t>
                      </a:r>
                      <a:endParaRPr lang="en-MY" sz="1600" b="1" i="0" u="none" strike="noStrike" cap="none" spc="0" dirty="0">
                        <a:solidFill>
                          <a:srgbClr val="C00000"/>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333578656"/>
                  </a:ext>
                </a:extLst>
              </a:tr>
              <a:tr h="497186">
                <a:tc>
                  <a:txBody>
                    <a:bodyPr/>
                    <a:lstStyle/>
                    <a:p>
                      <a:pPr algn="l" fontAlgn="ctr"/>
                      <a:r>
                        <a:rPr lang="en-MY" sz="1600" b="0" u="none" strike="noStrike" cap="none" spc="0">
                          <a:solidFill>
                            <a:schemeClr val="tx1"/>
                          </a:solidFill>
                          <a:effectLst/>
                        </a:rPr>
                        <a:t>Ischaemic heart disease</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0.63</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0.51</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0.63</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0.56</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a:solidFill>
                            <a:schemeClr val="tx1"/>
                          </a:solidFill>
                          <a:effectLst/>
                        </a:rPr>
                        <a:t>0.6</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0" u="none" strike="noStrike" cap="none" spc="0" dirty="0">
                          <a:solidFill>
                            <a:schemeClr val="tx1"/>
                          </a:solidFill>
                          <a:effectLst/>
                        </a:rPr>
                        <a:t>0.66</a:t>
                      </a:r>
                      <a:endParaRPr lang="en-MY" sz="1600" b="0" i="0" u="none" strike="noStrike" cap="none" spc="0" dirty="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ctr"/>
                      <a:r>
                        <a:rPr lang="en-MY" sz="1600" b="1" u="none" strike="noStrike" cap="none" spc="0" dirty="0">
                          <a:solidFill>
                            <a:srgbClr val="C00000"/>
                          </a:solidFill>
                          <a:effectLst/>
                        </a:rPr>
                        <a:t>0.66</a:t>
                      </a:r>
                      <a:endParaRPr lang="en-MY" sz="1600" b="1" i="0" u="none" strike="noStrike" cap="none" spc="0" dirty="0">
                        <a:solidFill>
                          <a:srgbClr val="C00000"/>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945676306"/>
                  </a:ext>
                </a:extLst>
              </a:tr>
              <a:tr h="497186">
                <a:tc>
                  <a:txBody>
                    <a:bodyPr/>
                    <a:lstStyle/>
                    <a:p>
                      <a:pPr algn="l" fontAlgn="ctr"/>
                      <a:r>
                        <a:rPr lang="en-MY" sz="1600" b="0" u="none" strike="noStrike" cap="none" spc="0" dirty="0" err="1">
                          <a:solidFill>
                            <a:schemeClr val="tx1"/>
                          </a:solidFill>
                          <a:effectLst/>
                        </a:rPr>
                        <a:t>CeVD</a:t>
                      </a:r>
                      <a:endParaRPr lang="en-MY" sz="1600" b="0" i="0" u="none" strike="noStrike" cap="none" spc="0" dirty="0">
                        <a:solidFill>
                          <a:schemeClr val="tx1"/>
                        </a:solidFill>
                        <a:effectLst/>
                        <a:latin typeface="Calibri" panose="020F0502020204030204" pitchFamily="34" charset="0"/>
                      </a:endParaRPr>
                    </a:p>
                  </a:txBody>
                  <a:tcPr marL="136551" marR="10628" marT="105039" marB="105039"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ctr"/>
                      <a:r>
                        <a:rPr lang="en-MY" sz="1600" b="0" u="none" strike="noStrike" cap="none" spc="0">
                          <a:solidFill>
                            <a:schemeClr val="tx1"/>
                          </a:solidFill>
                          <a:effectLst/>
                        </a:rPr>
                        <a:t>0.67</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ctr"/>
                      <a:r>
                        <a:rPr lang="en-MY" sz="1600" b="0" u="none" strike="noStrike" cap="none" spc="0">
                          <a:solidFill>
                            <a:schemeClr val="tx1"/>
                          </a:solidFill>
                          <a:effectLst/>
                        </a:rPr>
                        <a:t>0.61</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ctr"/>
                      <a:r>
                        <a:rPr lang="en-MY" sz="1600" b="0" u="none" strike="noStrike" cap="none" spc="0">
                          <a:solidFill>
                            <a:schemeClr val="tx1"/>
                          </a:solidFill>
                          <a:effectLst/>
                        </a:rPr>
                        <a:t>0.66</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ctr"/>
                      <a:r>
                        <a:rPr lang="en-MY" sz="1600" b="0" u="none" strike="noStrike" cap="none" spc="0">
                          <a:solidFill>
                            <a:schemeClr val="tx1"/>
                          </a:solidFill>
                          <a:effectLst/>
                        </a:rPr>
                        <a:t>0.5</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ctr"/>
                      <a:r>
                        <a:rPr lang="en-MY" sz="1600" b="0" u="none" strike="noStrike" cap="none" spc="0">
                          <a:solidFill>
                            <a:schemeClr val="tx1"/>
                          </a:solidFill>
                          <a:effectLst/>
                        </a:rPr>
                        <a:t>0.65</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ctr"/>
                      <a:r>
                        <a:rPr lang="en-MY" sz="1600" b="0" u="none" strike="noStrike" cap="none" spc="0">
                          <a:solidFill>
                            <a:schemeClr val="tx1"/>
                          </a:solidFill>
                          <a:effectLst/>
                        </a:rPr>
                        <a:t>0.71</a:t>
                      </a:r>
                      <a:endParaRPr lang="en-MY" sz="1600" b="0" i="0" u="none" strike="noStrike" cap="none" spc="0">
                        <a:solidFill>
                          <a:schemeClr val="tx1"/>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ctr"/>
                      <a:r>
                        <a:rPr lang="en-MY" sz="1600" b="1" u="none" strike="noStrike" cap="none" spc="0" dirty="0">
                          <a:solidFill>
                            <a:srgbClr val="C00000"/>
                          </a:solidFill>
                          <a:effectLst/>
                        </a:rPr>
                        <a:t>0.74</a:t>
                      </a:r>
                      <a:endParaRPr lang="en-MY" sz="1600" b="1" i="0" u="none" strike="noStrike" cap="none" spc="0" dirty="0">
                        <a:solidFill>
                          <a:srgbClr val="C00000"/>
                        </a:solidFill>
                        <a:effectLst/>
                        <a:latin typeface="Calibri" panose="020F0502020204030204" pitchFamily="34" charset="0"/>
                      </a:endParaRPr>
                    </a:p>
                  </a:txBody>
                  <a:tcPr marL="136551" marR="10628" marT="105039" marB="105039"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209425535"/>
                  </a:ext>
                </a:extLst>
              </a:tr>
            </a:tbl>
          </a:graphicData>
        </a:graphic>
      </p:graphicFrame>
      <p:sp>
        <p:nvSpPr>
          <p:cNvPr id="3" name="Slide Number Placeholder 2">
            <a:extLst>
              <a:ext uri="{FF2B5EF4-FFF2-40B4-BE49-F238E27FC236}">
                <a16:creationId xmlns:a16="http://schemas.microsoft.com/office/drawing/2014/main" id="{69F1AEB3-FB38-6894-ECAD-9E2FCF62B377}"/>
              </a:ext>
            </a:extLst>
          </p:cNvPr>
          <p:cNvSpPr>
            <a:spLocks noGrp="1"/>
          </p:cNvSpPr>
          <p:nvPr>
            <p:ph type="sldNum" sz="quarter" idx="12"/>
          </p:nvPr>
        </p:nvSpPr>
        <p:spPr/>
        <p:txBody>
          <a:bodyPr/>
          <a:lstStyle/>
          <a:p>
            <a:fld id="{C9DD0707-D9A2-4635-8D4C-C35EE45952DA}" type="slidenum">
              <a:rPr lang="en-MY" smtClean="0"/>
              <a:t>6</a:t>
            </a:fld>
            <a:endParaRPr lang="en-MY"/>
          </a:p>
        </p:txBody>
      </p:sp>
    </p:spTree>
    <p:extLst>
      <p:ext uri="{BB962C8B-B14F-4D97-AF65-F5344CB8AC3E}">
        <p14:creationId xmlns:p14="http://schemas.microsoft.com/office/powerpoint/2010/main" val="1477595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9" name="Rectangle 15368">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BD6ACB-AC6B-E81C-2125-AAADD82BBC87}"/>
              </a:ext>
            </a:extLst>
          </p:cNvPr>
          <p:cNvPicPr>
            <a:picLocks noChangeAspect="1"/>
          </p:cNvPicPr>
          <p:nvPr/>
        </p:nvPicPr>
        <p:blipFill>
          <a:blip r:embed="rId2"/>
          <a:stretch>
            <a:fillRect/>
          </a:stretch>
        </p:blipFill>
        <p:spPr>
          <a:xfrm>
            <a:off x="6748930" y="643467"/>
            <a:ext cx="4473994" cy="5571066"/>
          </a:xfrm>
          <a:prstGeom prst="rect">
            <a:avLst/>
          </a:prstGeom>
        </p:spPr>
      </p:pic>
      <p:sp>
        <p:nvSpPr>
          <p:cNvPr id="15371" name="Rectangle 15370">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A59C2445-7AC6-479E-C321-2004670019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396323"/>
            <a:ext cx="5129784" cy="40653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7D9671-D3D0-8270-3369-7895B53C59A2}"/>
              </a:ext>
            </a:extLst>
          </p:cNvPr>
          <p:cNvSpPr txBox="1"/>
          <p:nvPr/>
        </p:nvSpPr>
        <p:spPr>
          <a:xfrm>
            <a:off x="7508240" y="1666240"/>
            <a:ext cx="629920" cy="369332"/>
          </a:xfrm>
          <a:prstGeom prst="rect">
            <a:avLst/>
          </a:prstGeom>
          <a:noFill/>
        </p:spPr>
        <p:txBody>
          <a:bodyPr wrap="square" rtlCol="0">
            <a:spAutoFit/>
          </a:bodyPr>
          <a:lstStyle/>
          <a:p>
            <a:pPr algn="ctr"/>
            <a:r>
              <a:rPr lang="en-MY" dirty="0">
                <a:solidFill>
                  <a:schemeClr val="bg1"/>
                </a:solidFill>
              </a:rPr>
              <a:t>yes</a:t>
            </a:r>
          </a:p>
        </p:txBody>
      </p:sp>
      <p:sp>
        <p:nvSpPr>
          <p:cNvPr id="5" name="TextBox 4">
            <a:extLst>
              <a:ext uri="{FF2B5EF4-FFF2-40B4-BE49-F238E27FC236}">
                <a16:creationId xmlns:a16="http://schemas.microsoft.com/office/drawing/2014/main" id="{50DE85A4-294A-4BF9-308C-148E900F0B0A}"/>
              </a:ext>
            </a:extLst>
          </p:cNvPr>
          <p:cNvSpPr txBox="1"/>
          <p:nvPr/>
        </p:nvSpPr>
        <p:spPr>
          <a:xfrm>
            <a:off x="9151470" y="1666240"/>
            <a:ext cx="629920" cy="369332"/>
          </a:xfrm>
          <a:prstGeom prst="rect">
            <a:avLst/>
          </a:prstGeom>
          <a:noFill/>
        </p:spPr>
        <p:txBody>
          <a:bodyPr wrap="square" rtlCol="0">
            <a:spAutoFit/>
          </a:bodyPr>
          <a:lstStyle/>
          <a:p>
            <a:pPr algn="ctr"/>
            <a:r>
              <a:rPr lang="en-MY" dirty="0">
                <a:solidFill>
                  <a:schemeClr val="bg1"/>
                </a:solidFill>
              </a:rPr>
              <a:t>no</a:t>
            </a:r>
          </a:p>
        </p:txBody>
      </p:sp>
    </p:spTree>
    <p:extLst>
      <p:ext uri="{BB962C8B-B14F-4D97-AF65-F5344CB8AC3E}">
        <p14:creationId xmlns:p14="http://schemas.microsoft.com/office/powerpoint/2010/main" val="961760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B2C3F4-B5A3-8C9B-FCEE-04420F689E5F}"/>
              </a:ext>
            </a:extLst>
          </p:cNvPr>
          <p:cNvPicPr>
            <a:picLocks noChangeAspect="1"/>
          </p:cNvPicPr>
          <p:nvPr/>
        </p:nvPicPr>
        <p:blipFill>
          <a:blip r:embed="rId2"/>
          <a:stretch>
            <a:fillRect/>
          </a:stretch>
        </p:blipFill>
        <p:spPr>
          <a:xfrm>
            <a:off x="6750514" y="643467"/>
            <a:ext cx="4470825" cy="5571066"/>
          </a:xfrm>
          <a:prstGeom prst="rect">
            <a:avLst/>
          </a:prstGeom>
        </p:spPr>
      </p:pic>
      <p:sp>
        <p:nvSpPr>
          <p:cNvPr id="14347" name="Rectangle 1434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C6DD47E2-0C7F-8FCB-BA32-8CC77560FEF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396323"/>
            <a:ext cx="5129784" cy="40653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A102BD-8608-AF49-476E-FFCA32286510}"/>
              </a:ext>
            </a:extLst>
          </p:cNvPr>
          <p:cNvSpPr txBox="1"/>
          <p:nvPr/>
        </p:nvSpPr>
        <p:spPr>
          <a:xfrm>
            <a:off x="7508240" y="1666240"/>
            <a:ext cx="629920" cy="369332"/>
          </a:xfrm>
          <a:prstGeom prst="rect">
            <a:avLst/>
          </a:prstGeom>
          <a:noFill/>
        </p:spPr>
        <p:txBody>
          <a:bodyPr wrap="square" rtlCol="0">
            <a:spAutoFit/>
          </a:bodyPr>
          <a:lstStyle/>
          <a:p>
            <a:pPr algn="ctr"/>
            <a:r>
              <a:rPr lang="en-MY" dirty="0">
                <a:solidFill>
                  <a:schemeClr val="bg1"/>
                </a:solidFill>
              </a:rPr>
              <a:t>yes</a:t>
            </a:r>
          </a:p>
        </p:txBody>
      </p:sp>
      <p:sp>
        <p:nvSpPr>
          <p:cNvPr id="5" name="TextBox 4">
            <a:extLst>
              <a:ext uri="{FF2B5EF4-FFF2-40B4-BE49-F238E27FC236}">
                <a16:creationId xmlns:a16="http://schemas.microsoft.com/office/drawing/2014/main" id="{182357A7-D083-4D2C-3D19-6C4059FF9089}"/>
              </a:ext>
            </a:extLst>
          </p:cNvPr>
          <p:cNvSpPr txBox="1"/>
          <p:nvPr/>
        </p:nvSpPr>
        <p:spPr>
          <a:xfrm>
            <a:off x="9151470" y="1666240"/>
            <a:ext cx="629920" cy="369332"/>
          </a:xfrm>
          <a:prstGeom prst="rect">
            <a:avLst/>
          </a:prstGeom>
          <a:noFill/>
        </p:spPr>
        <p:txBody>
          <a:bodyPr wrap="square" rtlCol="0">
            <a:spAutoFit/>
          </a:bodyPr>
          <a:lstStyle/>
          <a:p>
            <a:pPr algn="ctr"/>
            <a:r>
              <a:rPr lang="en-MY" dirty="0">
                <a:solidFill>
                  <a:schemeClr val="bg1"/>
                </a:solidFill>
              </a:rPr>
              <a:t>no</a:t>
            </a:r>
          </a:p>
        </p:txBody>
      </p:sp>
      <p:sp>
        <p:nvSpPr>
          <p:cNvPr id="6" name="TextBox 5">
            <a:extLst>
              <a:ext uri="{FF2B5EF4-FFF2-40B4-BE49-F238E27FC236}">
                <a16:creationId xmlns:a16="http://schemas.microsoft.com/office/drawing/2014/main" id="{C7E992D9-C82D-0D86-CD3E-5C263562CDE5}"/>
              </a:ext>
            </a:extLst>
          </p:cNvPr>
          <p:cNvSpPr txBox="1"/>
          <p:nvPr/>
        </p:nvSpPr>
        <p:spPr>
          <a:xfrm>
            <a:off x="8209280" y="3244334"/>
            <a:ext cx="629920" cy="369332"/>
          </a:xfrm>
          <a:prstGeom prst="rect">
            <a:avLst/>
          </a:prstGeom>
          <a:noFill/>
        </p:spPr>
        <p:txBody>
          <a:bodyPr wrap="square" rtlCol="0">
            <a:spAutoFit/>
          </a:bodyPr>
          <a:lstStyle/>
          <a:p>
            <a:pPr algn="ctr"/>
            <a:r>
              <a:rPr lang="en-MY" dirty="0">
                <a:solidFill>
                  <a:schemeClr val="bg1"/>
                </a:solidFill>
              </a:rPr>
              <a:t>yes</a:t>
            </a:r>
          </a:p>
        </p:txBody>
      </p:sp>
      <p:sp>
        <p:nvSpPr>
          <p:cNvPr id="7" name="TextBox 6">
            <a:extLst>
              <a:ext uri="{FF2B5EF4-FFF2-40B4-BE49-F238E27FC236}">
                <a16:creationId xmlns:a16="http://schemas.microsoft.com/office/drawing/2014/main" id="{2C358281-C683-0645-7DE6-34129B10A0B3}"/>
              </a:ext>
            </a:extLst>
          </p:cNvPr>
          <p:cNvSpPr txBox="1"/>
          <p:nvPr/>
        </p:nvSpPr>
        <p:spPr>
          <a:xfrm>
            <a:off x="9852510" y="3244334"/>
            <a:ext cx="629920" cy="369332"/>
          </a:xfrm>
          <a:prstGeom prst="rect">
            <a:avLst/>
          </a:prstGeom>
          <a:noFill/>
        </p:spPr>
        <p:txBody>
          <a:bodyPr wrap="square" rtlCol="0">
            <a:spAutoFit/>
          </a:bodyPr>
          <a:lstStyle/>
          <a:p>
            <a:pPr algn="ctr"/>
            <a:r>
              <a:rPr lang="en-MY" dirty="0">
                <a:solidFill>
                  <a:schemeClr val="bg1"/>
                </a:solidFill>
              </a:rPr>
              <a:t>no</a:t>
            </a:r>
          </a:p>
        </p:txBody>
      </p:sp>
    </p:spTree>
    <p:extLst>
      <p:ext uri="{BB962C8B-B14F-4D97-AF65-F5344CB8AC3E}">
        <p14:creationId xmlns:p14="http://schemas.microsoft.com/office/powerpoint/2010/main" val="1394084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FCE176-BD4B-B008-CAEC-9C4E076D4F15}"/>
              </a:ext>
            </a:extLst>
          </p:cNvPr>
          <p:cNvPicPr>
            <a:picLocks noChangeAspect="1"/>
          </p:cNvPicPr>
          <p:nvPr/>
        </p:nvPicPr>
        <p:blipFill>
          <a:blip r:embed="rId2"/>
          <a:stretch>
            <a:fillRect/>
          </a:stretch>
        </p:blipFill>
        <p:spPr>
          <a:xfrm>
            <a:off x="6498540" y="643467"/>
            <a:ext cx="4974773" cy="5571066"/>
          </a:xfrm>
          <a:prstGeom prst="rect">
            <a:avLst/>
          </a:prstGeom>
        </p:spPr>
      </p:pic>
      <p:sp>
        <p:nvSpPr>
          <p:cNvPr id="13323" name="Rectangle 1332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1EB0B610-28D2-C108-C9D0-10B49E1668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1396323"/>
            <a:ext cx="5129784" cy="40653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94FE73-43C1-BF60-CE6F-4D6F2C68C0FF}"/>
              </a:ext>
            </a:extLst>
          </p:cNvPr>
          <p:cNvSpPr txBox="1"/>
          <p:nvPr/>
        </p:nvSpPr>
        <p:spPr>
          <a:xfrm>
            <a:off x="7741920" y="1686560"/>
            <a:ext cx="629920" cy="369332"/>
          </a:xfrm>
          <a:prstGeom prst="rect">
            <a:avLst/>
          </a:prstGeom>
          <a:noFill/>
        </p:spPr>
        <p:txBody>
          <a:bodyPr wrap="square" rtlCol="0">
            <a:spAutoFit/>
          </a:bodyPr>
          <a:lstStyle/>
          <a:p>
            <a:pPr algn="ctr"/>
            <a:r>
              <a:rPr lang="en-MY" dirty="0">
                <a:solidFill>
                  <a:schemeClr val="bg1"/>
                </a:solidFill>
              </a:rPr>
              <a:t>yes</a:t>
            </a:r>
          </a:p>
        </p:txBody>
      </p:sp>
      <p:sp>
        <p:nvSpPr>
          <p:cNvPr id="7" name="TextBox 6">
            <a:extLst>
              <a:ext uri="{FF2B5EF4-FFF2-40B4-BE49-F238E27FC236}">
                <a16:creationId xmlns:a16="http://schemas.microsoft.com/office/drawing/2014/main" id="{6CA0660E-37EE-AB17-0B31-A16CBA20766F}"/>
              </a:ext>
            </a:extLst>
          </p:cNvPr>
          <p:cNvSpPr txBox="1"/>
          <p:nvPr/>
        </p:nvSpPr>
        <p:spPr>
          <a:xfrm>
            <a:off x="9385150" y="1686560"/>
            <a:ext cx="629920" cy="369332"/>
          </a:xfrm>
          <a:prstGeom prst="rect">
            <a:avLst/>
          </a:prstGeom>
          <a:noFill/>
        </p:spPr>
        <p:txBody>
          <a:bodyPr wrap="square" rtlCol="0">
            <a:spAutoFit/>
          </a:bodyPr>
          <a:lstStyle/>
          <a:p>
            <a:pPr algn="ctr"/>
            <a:r>
              <a:rPr lang="en-MY" dirty="0">
                <a:solidFill>
                  <a:schemeClr val="bg1"/>
                </a:solidFill>
              </a:rPr>
              <a:t>no</a:t>
            </a:r>
          </a:p>
        </p:txBody>
      </p:sp>
      <p:sp>
        <p:nvSpPr>
          <p:cNvPr id="8" name="TextBox 7">
            <a:extLst>
              <a:ext uri="{FF2B5EF4-FFF2-40B4-BE49-F238E27FC236}">
                <a16:creationId xmlns:a16="http://schemas.microsoft.com/office/drawing/2014/main" id="{84951854-C4AC-C2E8-5457-6FBEEFE1C52D}"/>
              </a:ext>
            </a:extLst>
          </p:cNvPr>
          <p:cNvSpPr txBox="1"/>
          <p:nvPr/>
        </p:nvSpPr>
        <p:spPr>
          <a:xfrm>
            <a:off x="8499386" y="3244334"/>
            <a:ext cx="629920" cy="369332"/>
          </a:xfrm>
          <a:prstGeom prst="rect">
            <a:avLst/>
          </a:prstGeom>
          <a:noFill/>
        </p:spPr>
        <p:txBody>
          <a:bodyPr wrap="square" rtlCol="0">
            <a:spAutoFit/>
          </a:bodyPr>
          <a:lstStyle/>
          <a:p>
            <a:pPr algn="ctr"/>
            <a:r>
              <a:rPr lang="en-MY" dirty="0">
                <a:solidFill>
                  <a:schemeClr val="bg1"/>
                </a:solidFill>
              </a:rPr>
              <a:t>yes</a:t>
            </a:r>
          </a:p>
        </p:txBody>
      </p:sp>
      <p:sp>
        <p:nvSpPr>
          <p:cNvPr id="9" name="TextBox 8">
            <a:extLst>
              <a:ext uri="{FF2B5EF4-FFF2-40B4-BE49-F238E27FC236}">
                <a16:creationId xmlns:a16="http://schemas.microsoft.com/office/drawing/2014/main" id="{BE5D7C50-91A8-5324-E170-4C0E488A1C5D}"/>
              </a:ext>
            </a:extLst>
          </p:cNvPr>
          <p:cNvSpPr txBox="1"/>
          <p:nvPr/>
        </p:nvSpPr>
        <p:spPr>
          <a:xfrm>
            <a:off x="10142616" y="3244334"/>
            <a:ext cx="629920" cy="369332"/>
          </a:xfrm>
          <a:prstGeom prst="rect">
            <a:avLst/>
          </a:prstGeom>
          <a:noFill/>
        </p:spPr>
        <p:txBody>
          <a:bodyPr wrap="square" rtlCol="0">
            <a:spAutoFit/>
          </a:bodyPr>
          <a:lstStyle/>
          <a:p>
            <a:pPr algn="ctr"/>
            <a:r>
              <a:rPr lang="en-MY" dirty="0">
                <a:solidFill>
                  <a:schemeClr val="bg1"/>
                </a:solidFill>
              </a:rPr>
              <a:t>no</a:t>
            </a:r>
          </a:p>
        </p:txBody>
      </p:sp>
      <p:sp>
        <p:nvSpPr>
          <p:cNvPr id="10" name="TextBox 9">
            <a:extLst>
              <a:ext uri="{FF2B5EF4-FFF2-40B4-BE49-F238E27FC236}">
                <a16:creationId xmlns:a16="http://schemas.microsoft.com/office/drawing/2014/main" id="{C7EB8DB7-5442-EAB1-BAE1-1F692C3A0207}"/>
              </a:ext>
            </a:extLst>
          </p:cNvPr>
          <p:cNvSpPr txBox="1"/>
          <p:nvPr/>
        </p:nvSpPr>
        <p:spPr>
          <a:xfrm>
            <a:off x="7741920" y="4729433"/>
            <a:ext cx="629920" cy="369332"/>
          </a:xfrm>
          <a:prstGeom prst="rect">
            <a:avLst/>
          </a:prstGeom>
          <a:noFill/>
        </p:spPr>
        <p:txBody>
          <a:bodyPr wrap="square" rtlCol="0">
            <a:spAutoFit/>
          </a:bodyPr>
          <a:lstStyle/>
          <a:p>
            <a:pPr algn="ctr"/>
            <a:r>
              <a:rPr lang="en-MY" dirty="0">
                <a:solidFill>
                  <a:schemeClr val="bg1"/>
                </a:solidFill>
              </a:rPr>
              <a:t>yes</a:t>
            </a:r>
          </a:p>
        </p:txBody>
      </p:sp>
      <p:sp>
        <p:nvSpPr>
          <p:cNvPr id="11" name="TextBox 10">
            <a:extLst>
              <a:ext uri="{FF2B5EF4-FFF2-40B4-BE49-F238E27FC236}">
                <a16:creationId xmlns:a16="http://schemas.microsoft.com/office/drawing/2014/main" id="{E9B81898-FB8F-B06C-37EB-99AC8EBA5074}"/>
              </a:ext>
            </a:extLst>
          </p:cNvPr>
          <p:cNvSpPr txBox="1"/>
          <p:nvPr/>
        </p:nvSpPr>
        <p:spPr>
          <a:xfrm>
            <a:off x="9385150" y="4729433"/>
            <a:ext cx="629920" cy="369332"/>
          </a:xfrm>
          <a:prstGeom prst="rect">
            <a:avLst/>
          </a:prstGeom>
          <a:noFill/>
        </p:spPr>
        <p:txBody>
          <a:bodyPr wrap="square" rtlCol="0">
            <a:spAutoFit/>
          </a:bodyPr>
          <a:lstStyle/>
          <a:p>
            <a:pPr algn="ctr"/>
            <a:r>
              <a:rPr lang="en-MY" dirty="0">
                <a:solidFill>
                  <a:schemeClr val="bg1"/>
                </a:solidFill>
              </a:rPr>
              <a:t>no</a:t>
            </a:r>
          </a:p>
        </p:txBody>
      </p:sp>
    </p:spTree>
    <p:extLst>
      <p:ext uri="{BB962C8B-B14F-4D97-AF65-F5344CB8AC3E}">
        <p14:creationId xmlns:p14="http://schemas.microsoft.com/office/powerpoint/2010/main" val="677222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DAF5825E-26F7-4E9E-A0C9-609E62B658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180" y="1396323"/>
            <a:ext cx="5129784" cy="40653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E3942A-3891-2D43-E73F-6B2BEADE82B6}"/>
              </a:ext>
            </a:extLst>
          </p:cNvPr>
          <p:cNvSpPr txBox="1"/>
          <p:nvPr/>
        </p:nvSpPr>
        <p:spPr>
          <a:xfrm>
            <a:off x="4175319" y="3059668"/>
            <a:ext cx="1231427" cy="338554"/>
          </a:xfrm>
          <a:prstGeom prst="rect">
            <a:avLst/>
          </a:prstGeom>
          <a:noFill/>
          <a:ln>
            <a:solidFill>
              <a:schemeClr val="tx1"/>
            </a:solidFill>
          </a:ln>
        </p:spPr>
        <p:txBody>
          <a:bodyPr wrap="none" rtlCol="0">
            <a:spAutoFit/>
          </a:bodyPr>
          <a:lstStyle/>
          <a:p>
            <a:r>
              <a:rPr lang="en-MY" sz="1600" dirty="0"/>
              <a:t>x0=15, x1=7</a:t>
            </a:r>
          </a:p>
        </p:txBody>
      </p:sp>
      <p:pic>
        <p:nvPicPr>
          <p:cNvPr id="5" name="Picture 4">
            <a:extLst>
              <a:ext uri="{FF2B5EF4-FFF2-40B4-BE49-F238E27FC236}">
                <a16:creationId xmlns:a16="http://schemas.microsoft.com/office/drawing/2014/main" id="{FBAE414A-2C91-579A-7C03-3ECF5E69A0E2}"/>
              </a:ext>
            </a:extLst>
          </p:cNvPr>
          <p:cNvPicPr>
            <a:picLocks noChangeAspect="1"/>
          </p:cNvPicPr>
          <p:nvPr/>
        </p:nvPicPr>
        <p:blipFill>
          <a:blip r:embed="rId3"/>
          <a:stretch>
            <a:fillRect/>
          </a:stretch>
        </p:blipFill>
        <p:spPr>
          <a:xfrm>
            <a:off x="6498540" y="643467"/>
            <a:ext cx="4974773" cy="5571066"/>
          </a:xfrm>
          <a:prstGeom prst="rect">
            <a:avLst/>
          </a:prstGeom>
        </p:spPr>
      </p:pic>
      <p:sp>
        <p:nvSpPr>
          <p:cNvPr id="6" name="TextBox 5">
            <a:extLst>
              <a:ext uri="{FF2B5EF4-FFF2-40B4-BE49-F238E27FC236}">
                <a16:creationId xmlns:a16="http://schemas.microsoft.com/office/drawing/2014/main" id="{DEA66693-6653-7D55-6149-5EF70DDD36B4}"/>
              </a:ext>
            </a:extLst>
          </p:cNvPr>
          <p:cNvSpPr txBox="1"/>
          <p:nvPr/>
        </p:nvSpPr>
        <p:spPr>
          <a:xfrm>
            <a:off x="7741920" y="1686560"/>
            <a:ext cx="629920" cy="369332"/>
          </a:xfrm>
          <a:prstGeom prst="rect">
            <a:avLst/>
          </a:prstGeom>
          <a:noFill/>
        </p:spPr>
        <p:txBody>
          <a:bodyPr wrap="square" rtlCol="0">
            <a:spAutoFit/>
          </a:bodyPr>
          <a:lstStyle/>
          <a:p>
            <a:pPr algn="ctr"/>
            <a:r>
              <a:rPr lang="en-MY" dirty="0">
                <a:solidFill>
                  <a:schemeClr val="bg1"/>
                </a:solidFill>
              </a:rPr>
              <a:t>yes</a:t>
            </a:r>
          </a:p>
        </p:txBody>
      </p:sp>
      <p:sp>
        <p:nvSpPr>
          <p:cNvPr id="7" name="TextBox 6">
            <a:extLst>
              <a:ext uri="{FF2B5EF4-FFF2-40B4-BE49-F238E27FC236}">
                <a16:creationId xmlns:a16="http://schemas.microsoft.com/office/drawing/2014/main" id="{2EBF5DB0-F1E5-D1F5-FCC7-F9FC0F59EE8B}"/>
              </a:ext>
            </a:extLst>
          </p:cNvPr>
          <p:cNvSpPr txBox="1"/>
          <p:nvPr/>
        </p:nvSpPr>
        <p:spPr>
          <a:xfrm>
            <a:off x="9385150" y="1686560"/>
            <a:ext cx="629920" cy="369332"/>
          </a:xfrm>
          <a:prstGeom prst="rect">
            <a:avLst/>
          </a:prstGeom>
          <a:noFill/>
        </p:spPr>
        <p:txBody>
          <a:bodyPr wrap="square" rtlCol="0">
            <a:spAutoFit/>
          </a:bodyPr>
          <a:lstStyle/>
          <a:p>
            <a:pPr algn="ctr"/>
            <a:r>
              <a:rPr lang="en-MY" dirty="0">
                <a:solidFill>
                  <a:schemeClr val="bg1"/>
                </a:solidFill>
              </a:rPr>
              <a:t>no</a:t>
            </a:r>
          </a:p>
        </p:txBody>
      </p:sp>
      <p:sp>
        <p:nvSpPr>
          <p:cNvPr id="8" name="TextBox 7">
            <a:extLst>
              <a:ext uri="{FF2B5EF4-FFF2-40B4-BE49-F238E27FC236}">
                <a16:creationId xmlns:a16="http://schemas.microsoft.com/office/drawing/2014/main" id="{CC0870BC-9F8F-211E-849B-EDAB646811ED}"/>
              </a:ext>
            </a:extLst>
          </p:cNvPr>
          <p:cNvSpPr txBox="1"/>
          <p:nvPr/>
        </p:nvSpPr>
        <p:spPr>
          <a:xfrm>
            <a:off x="8499386" y="3244334"/>
            <a:ext cx="629920" cy="369332"/>
          </a:xfrm>
          <a:prstGeom prst="rect">
            <a:avLst/>
          </a:prstGeom>
          <a:noFill/>
        </p:spPr>
        <p:txBody>
          <a:bodyPr wrap="square" rtlCol="0">
            <a:spAutoFit/>
          </a:bodyPr>
          <a:lstStyle/>
          <a:p>
            <a:pPr algn="ctr"/>
            <a:r>
              <a:rPr lang="en-MY" dirty="0">
                <a:solidFill>
                  <a:schemeClr val="bg1"/>
                </a:solidFill>
              </a:rPr>
              <a:t>yes</a:t>
            </a:r>
          </a:p>
        </p:txBody>
      </p:sp>
      <p:sp>
        <p:nvSpPr>
          <p:cNvPr id="9" name="TextBox 8">
            <a:extLst>
              <a:ext uri="{FF2B5EF4-FFF2-40B4-BE49-F238E27FC236}">
                <a16:creationId xmlns:a16="http://schemas.microsoft.com/office/drawing/2014/main" id="{F7241596-9B4A-FB26-8AE0-070A59A09EB6}"/>
              </a:ext>
            </a:extLst>
          </p:cNvPr>
          <p:cNvSpPr txBox="1"/>
          <p:nvPr/>
        </p:nvSpPr>
        <p:spPr>
          <a:xfrm>
            <a:off x="10142616" y="3244334"/>
            <a:ext cx="629920" cy="369332"/>
          </a:xfrm>
          <a:prstGeom prst="rect">
            <a:avLst/>
          </a:prstGeom>
          <a:noFill/>
        </p:spPr>
        <p:txBody>
          <a:bodyPr wrap="square" rtlCol="0">
            <a:spAutoFit/>
          </a:bodyPr>
          <a:lstStyle/>
          <a:p>
            <a:pPr algn="ctr"/>
            <a:r>
              <a:rPr lang="en-MY" dirty="0">
                <a:solidFill>
                  <a:schemeClr val="bg1"/>
                </a:solidFill>
              </a:rPr>
              <a:t>no</a:t>
            </a:r>
          </a:p>
        </p:txBody>
      </p:sp>
      <p:sp>
        <p:nvSpPr>
          <p:cNvPr id="10" name="TextBox 9">
            <a:extLst>
              <a:ext uri="{FF2B5EF4-FFF2-40B4-BE49-F238E27FC236}">
                <a16:creationId xmlns:a16="http://schemas.microsoft.com/office/drawing/2014/main" id="{97AEF56F-F065-83C9-83C0-A1384F519A89}"/>
              </a:ext>
            </a:extLst>
          </p:cNvPr>
          <p:cNvSpPr txBox="1"/>
          <p:nvPr/>
        </p:nvSpPr>
        <p:spPr>
          <a:xfrm>
            <a:off x="7741920" y="4729433"/>
            <a:ext cx="629920" cy="369332"/>
          </a:xfrm>
          <a:prstGeom prst="rect">
            <a:avLst/>
          </a:prstGeom>
          <a:noFill/>
        </p:spPr>
        <p:txBody>
          <a:bodyPr wrap="square" rtlCol="0">
            <a:spAutoFit/>
          </a:bodyPr>
          <a:lstStyle/>
          <a:p>
            <a:pPr algn="ctr"/>
            <a:r>
              <a:rPr lang="en-MY" dirty="0">
                <a:solidFill>
                  <a:schemeClr val="bg1"/>
                </a:solidFill>
              </a:rPr>
              <a:t>yes</a:t>
            </a:r>
          </a:p>
        </p:txBody>
      </p:sp>
      <p:sp>
        <p:nvSpPr>
          <p:cNvPr id="11" name="TextBox 10">
            <a:extLst>
              <a:ext uri="{FF2B5EF4-FFF2-40B4-BE49-F238E27FC236}">
                <a16:creationId xmlns:a16="http://schemas.microsoft.com/office/drawing/2014/main" id="{68AC4B43-2660-A14F-3D73-64ACC4BACAE1}"/>
              </a:ext>
            </a:extLst>
          </p:cNvPr>
          <p:cNvSpPr txBox="1"/>
          <p:nvPr/>
        </p:nvSpPr>
        <p:spPr>
          <a:xfrm>
            <a:off x="9385150" y="4729433"/>
            <a:ext cx="629920" cy="369332"/>
          </a:xfrm>
          <a:prstGeom prst="rect">
            <a:avLst/>
          </a:prstGeom>
          <a:noFill/>
        </p:spPr>
        <p:txBody>
          <a:bodyPr wrap="square" rtlCol="0">
            <a:spAutoFit/>
          </a:bodyPr>
          <a:lstStyle/>
          <a:p>
            <a:pPr algn="ctr"/>
            <a:r>
              <a:rPr lang="en-MY" dirty="0">
                <a:solidFill>
                  <a:schemeClr val="bg1"/>
                </a:solidFill>
              </a:rPr>
              <a:t>no</a:t>
            </a:r>
          </a:p>
        </p:txBody>
      </p:sp>
    </p:spTree>
    <p:extLst>
      <p:ext uri="{BB962C8B-B14F-4D97-AF65-F5344CB8AC3E}">
        <p14:creationId xmlns:p14="http://schemas.microsoft.com/office/powerpoint/2010/main" val="666383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0" name="Rectangle 11279">
            <a:extLst>
              <a:ext uri="{FF2B5EF4-FFF2-40B4-BE49-F238E27FC236}">
                <a16:creationId xmlns:a16="http://schemas.microsoft.com/office/drawing/2014/main" id="{5BA49487-3FDB-4FB7-9D50-2B4F9454D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82" name="Rectangle 11281">
            <a:extLst>
              <a:ext uri="{FF2B5EF4-FFF2-40B4-BE49-F238E27FC236}">
                <a16:creationId xmlns:a16="http://schemas.microsoft.com/office/drawing/2014/main" id="{1C938212-FA12-4FF1-87C8-ACDE99D0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6C03C5C-4ECC-04EC-7C97-6A4DBCA95E18}"/>
              </a:ext>
            </a:extLst>
          </p:cNvPr>
          <p:cNvPicPr>
            <a:picLocks noChangeAspect="1"/>
          </p:cNvPicPr>
          <p:nvPr/>
        </p:nvPicPr>
        <p:blipFill rotWithShape="1">
          <a:blip r:embed="rId2"/>
          <a:srcRect b="5222"/>
          <a:stretch/>
        </p:blipFill>
        <p:spPr>
          <a:xfrm>
            <a:off x="554415" y="594537"/>
            <a:ext cx="3584448" cy="3182380"/>
          </a:xfrm>
          <a:prstGeom prst="rect">
            <a:avLst/>
          </a:prstGeom>
        </p:spPr>
      </p:pic>
      <p:pic>
        <p:nvPicPr>
          <p:cNvPr id="11268" name="Picture 4">
            <a:extLst>
              <a:ext uri="{FF2B5EF4-FFF2-40B4-BE49-F238E27FC236}">
                <a16:creationId xmlns:a16="http://schemas.microsoft.com/office/drawing/2014/main" id="{2AB4ABAA-7BB4-F471-2F0E-433CE42B2F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55" b="6906"/>
          <a:stretch/>
        </p:blipFill>
        <p:spPr bwMode="auto">
          <a:xfrm>
            <a:off x="4345915" y="929283"/>
            <a:ext cx="3584448" cy="25122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AA398B-51AF-7C7C-5DEC-7FE3B7EA3A56}"/>
              </a:ext>
            </a:extLst>
          </p:cNvPr>
          <p:cNvPicPr>
            <a:picLocks noChangeAspect="1"/>
          </p:cNvPicPr>
          <p:nvPr/>
        </p:nvPicPr>
        <p:blipFill rotWithShape="1">
          <a:blip r:embed="rId4"/>
          <a:srcRect l="5619" r="13488" b="4"/>
          <a:stretch/>
        </p:blipFill>
        <p:spPr>
          <a:xfrm>
            <a:off x="8137415" y="613368"/>
            <a:ext cx="3584448" cy="3144093"/>
          </a:xfrm>
          <a:prstGeom prst="rect">
            <a:avLst/>
          </a:prstGeom>
        </p:spPr>
      </p:pic>
      <p:sp>
        <p:nvSpPr>
          <p:cNvPr id="11284" name="Rectangle 11283">
            <a:extLst>
              <a:ext uri="{FF2B5EF4-FFF2-40B4-BE49-F238E27FC236}">
                <a16:creationId xmlns:a16="http://schemas.microsoft.com/office/drawing/2014/main" id="{369F152D-E540-4B48-BA11-2ADF043C6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86" name="Rectangle 11285">
            <a:extLst>
              <a:ext uri="{FF2B5EF4-FFF2-40B4-BE49-F238E27FC236}">
                <a16:creationId xmlns:a16="http://schemas.microsoft.com/office/drawing/2014/main" id="{0C059F7E-04C4-4C46-9B3E-E5CE267E3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9495592-E80A-6FB3-C081-100875704B4E}"/>
              </a:ext>
            </a:extLst>
          </p:cNvPr>
          <p:cNvSpPr txBox="1"/>
          <p:nvPr/>
        </p:nvSpPr>
        <p:spPr>
          <a:xfrm>
            <a:off x="4578824" y="4440602"/>
            <a:ext cx="6860184"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The model will choose the split which maximize </a:t>
            </a:r>
            <a:r>
              <a:rPr lang="en-US" b="1"/>
              <a:t>information gain</a:t>
            </a:r>
          </a:p>
          <a:p>
            <a:pPr indent="-228600">
              <a:lnSpc>
                <a:spcPct val="90000"/>
              </a:lnSpc>
              <a:spcAft>
                <a:spcPts val="600"/>
              </a:spcAft>
              <a:buFont typeface="Arial" panose="020B0604020202020204" pitchFamily="34" charset="0"/>
              <a:buChar char="•"/>
            </a:pPr>
            <a:r>
              <a:rPr lang="en-US" b="1" i="0">
                <a:effectLst/>
              </a:rPr>
              <a:t>Information gain </a:t>
            </a:r>
            <a:r>
              <a:rPr lang="en-US" b="0" i="0">
                <a:effectLst/>
              </a:rPr>
              <a:t>calculates the reduction in entropy from transforming a dataset in some way.</a:t>
            </a:r>
          </a:p>
          <a:p>
            <a:pPr indent="-228600">
              <a:lnSpc>
                <a:spcPct val="90000"/>
              </a:lnSpc>
              <a:spcAft>
                <a:spcPts val="600"/>
              </a:spcAft>
              <a:buFont typeface="Arial" panose="020B0604020202020204" pitchFamily="34" charset="0"/>
              <a:buChar char="•"/>
            </a:pPr>
            <a:r>
              <a:rPr lang="en-US" b="1" i="0">
                <a:effectLst/>
              </a:rPr>
              <a:t>Entropy</a:t>
            </a:r>
            <a:r>
              <a:rPr lang="en-US" b="0" i="0">
                <a:effectLst/>
              </a:rPr>
              <a:t>, in the context of information theory and machine learning, is a measure of uncertainty or randomness in a system.</a:t>
            </a:r>
            <a:endParaRPr lang="en-US"/>
          </a:p>
        </p:txBody>
      </p:sp>
    </p:spTree>
    <p:extLst>
      <p:ext uri="{BB962C8B-B14F-4D97-AF65-F5344CB8AC3E}">
        <p14:creationId xmlns:p14="http://schemas.microsoft.com/office/powerpoint/2010/main" val="2440511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E3EACA-A94B-690C-649F-F8F25B104D2D}"/>
              </a:ext>
            </a:extLst>
          </p:cNvPr>
          <p:cNvPicPr>
            <a:picLocks noChangeAspect="1"/>
          </p:cNvPicPr>
          <p:nvPr/>
        </p:nvPicPr>
        <p:blipFill>
          <a:blip r:embed="rId2"/>
          <a:stretch>
            <a:fillRect/>
          </a:stretch>
        </p:blipFill>
        <p:spPr>
          <a:xfrm>
            <a:off x="367638" y="4118310"/>
            <a:ext cx="5426764" cy="2464657"/>
          </a:xfrm>
          <a:prstGeom prst="rect">
            <a:avLst/>
          </a:prstGeom>
        </p:spPr>
      </p:pic>
      <p:pic>
        <p:nvPicPr>
          <p:cNvPr id="3" name="Picture 2">
            <a:extLst>
              <a:ext uri="{FF2B5EF4-FFF2-40B4-BE49-F238E27FC236}">
                <a16:creationId xmlns:a16="http://schemas.microsoft.com/office/drawing/2014/main" id="{B90DF92D-3ECD-2625-D6FD-F1FA9DE7DEB1}"/>
              </a:ext>
            </a:extLst>
          </p:cNvPr>
          <p:cNvPicPr>
            <a:picLocks noChangeAspect="1"/>
          </p:cNvPicPr>
          <p:nvPr/>
        </p:nvPicPr>
        <p:blipFill>
          <a:blip r:embed="rId3"/>
          <a:stretch>
            <a:fillRect/>
          </a:stretch>
        </p:blipFill>
        <p:spPr>
          <a:xfrm>
            <a:off x="495577" y="1023978"/>
            <a:ext cx="5426764" cy="1885799"/>
          </a:xfrm>
          <a:prstGeom prst="rect">
            <a:avLst/>
          </a:prstGeom>
        </p:spPr>
      </p:pic>
      <p:sp>
        <p:nvSpPr>
          <p:cNvPr id="18" name="Rectangle 17">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F43A52A-212A-D404-18C6-6A7887326FB9}"/>
              </a:ext>
            </a:extLst>
          </p:cNvPr>
          <p:cNvPicPr>
            <a:picLocks noChangeAspect="1"/>
          </p:cNvPicPr>
          <p:nvPr/>
        </p:nvPicPr>
        <p:blipFill>
          <a:blip r:embed="rId4"/>
          <a:stretch>
            <a:fillRect/>
          </a:stretch>
        </p:blipFill>
        <p:spPr>
          <a:xfrm>
            <a:off x="6308034" y="1599780"/>
            <a:ext cx="5426764" cy="3513830"/>
          </a:xfrm>
          <a:prstGeom prst="rect">
            <a:avLst/>
          </a:prstGeom>
        </p:spPr>
      </p:pic>
      <p:sp>
        <p:nvSpPr>
          <p:cNvPr id="13" name="TextBox 12">
            <a:extLst>
              <a:ext uri="{FF2B5EF4-FFF2-40B4-BE49-F238E27FC236}">
                <a16:creationId xmlns:a16="http://schemas.microsoft.com/office/drawing/2014/main" id="{3D372297-7986-BF08-8FEE-53723597F644}"/>
              </a:ext>
            </a:extLst>
          </p:cNvPr>
          <p:cNvSpPr txBox="1"/>
          <p:nvPr/>
        </p:nvSpPr>
        <p:spPr>
          <a:xfrm>
            <a:off x="762000" y="457200"/>
            <a:ext cx="947119" cy="369332"/>
          </a:xfrm>
          <a:prstGeom prst="rect">
            <a:avLst/>
          </a:prstGeom>
          <a:noFill/>
        </p:spPr>
        <p:txBody>
          <a:bodyPr wrap="none" rtlCol="0">
            <a:spAutoFit/>
          </a:bodyPr>
          <a:lstStyle/>
          <a:p>
            <a:r>
              <a:rPr lang="en-MY" dirty="0"/>
              <a:t>Entropy</a:t>
            </a:r>
          </a:p>
        </p:txBody>
      </p:sp>
      <p:sp>
        <p:nvSpPr>
          <p:cNvPr id="14" name="TextBox 13">
            <a:extLst>
              <a:ext uri="{FF2B5EF4-FFF2-40B4-BE49-F238E27FC236}">
                <a16:creationId xmlns:a16="http://schemas.microsoft.com/office/drawing/2014/main" id="{604CDAAC-DCA6-A768-682F-82A636841493}"/>
              </a:ext>
            </a:extLst>
          </p:cNvPr>
          <p:cNvSpPr txBox="1"/>
          <p:nvPr/>
        </p:nvSpPr>
        <p:spPr>
          <a:xfrm>
            <a:off x="762000" y="3667760"/>
            <a:ext cx="1803442" cy="369332"/>
          </a:xfrm>
          <a:prstGeom prst="rect">
            <a:avLst/>
          </a:prstGeom>
          <a:noFill/>
        </p:spPr>
        <p:txBody>
          <a:bodyPr wrap="none" rtlCol="0">
            <a:spAutoFit/>
          </a:bodyPr>
          <a:lstStyle/>
          <a:p>
            <a:r>
              <a:rPr lang="en-MY" dirty="0"/>
              <a:t>Information gain</a:t>
            </a:r>
          </a:p>
        </p:txBody>
      </p:sp>
      <p:sp>
        <p:nvSpPr>
          <p:cNvPr id="20" name="TextBox 19">
            <a:extLst>
              <a:ext uri="{FF2B5EF4-FFF2-40B4-BE49-F238E27FC236}">
                <a16:creationId xmlns:a16="http://schemas.microsoft.com/office/drawing/2014/main" id="{BC4D713E-EBF4-FC0A-8F0B-CD53826FD196}"/>
              </a:ext>
            </a:extLst>
          </p:cNvPr>
          <p:cNvSpPr txBox="1"/>
          <p:nvPr/>
        </p:nvSpPr>
        <p:spPr>
          <a:xfrm>
            <a:off x="367638" y="3059668"/>
            <a:ext cx="6096000" cy="369332"/>
          </a:xfrm>
          <a:prstGeom prst="rect">
            <a:avLst/>
          </a:prstGeom>
          <a:noFill/>
        </p:spPr>
        <p:txBody>
          <a:bodyPr wrap="square">
            <a:spAutoFit/>
          </a:bodyPr>
          <a:lstStyle/>
          <a:p>
            <a:r>
              <a:rPr lang="en-MY" dirty="0"/>
              <a:t>https://planetcalc.com/2476/</a:t>
            </a:r>
          </a:p>
        </p:txBody>
      </p:sp>
    </p:spTree>
    <p:extLst>
      <p:ext uri="{BB962C8B-B14F-4D97-AF65-F5344CB8AC3E}">
        <p14:creationId xmlns:p14="http://schemas.microsoft.com/office/powerpoint/2010/main" val="1250518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CA3233-3E73-B787-CCB6-5517CA158FD2}"/>
              </a:ext>
            </a:extLst>
          </p:cNvPr>
          <p:cNvPicPr>
            <a:picLocks noChangeAspect="1"/>
          </p:cNvPicPr>
          <p:nvPr/>
        </p:nvPicPr>
        <p:blipFill>
          <a:blip r:embed="rId2"/>
          <a:stretch>
            <a:fillRect/>
          </a:stretch>
        </p:blipFill>
        <p:spPr>
          <a:xfrm>
            <a:off x="3608613" y="643466"/>
            <a:ext cx="4974774" cy="5571067"/>
          </a:xfrm>
          <a:prstGeom prst="rect">
            <a:avLst/>
          </a:prstGeom>
        </p:spPr>
      </p:pic>
      <p:sp>
        <p:nvSpPr>
          <p:cNvPr id="3" name="TextBox 2">
            <a:extLst>
              <a:ext uri="{FF2B5EF4-FFF2-40B4-BE49-F238E27FC236}">
                <a16:creationId xmlns:a16="http://schemas.microsoft.com/office/drawing/2014/main" id="{DE5672EE-A623-A504-384C-E50353D5DA54}"/>
              </a:ext>
            </a:extLst>
          </p:cNvPr>
          <p:cNvSpPr txBox="1"/>
          <p:nvPr/>
        </p:nvSpPr>
        <p:spPr>
          <a:xfrm>
            <a:off x="4851993" y="1686559"/>
            <a:ext cx="629920" cy="369332"/>
          </a:xfrm>
          <a:prstGeom prst="rect">
            <a:avLst/>
          </a:prstGeom>
          <a:noFill/>
        </p:spPr>
        <p:txBody>
          <a:bodyPr wrap="square" rtlCol="0">
            <a:spAutoFit/>
          </a:bodyPr>
          <a:lstStyle/>
          <a:p>
            <a:pPr algn="ctr">
              <a:spcAft>
                <a:spcPts val="600"/>
              </a:spcAft>
            </a:pPr>
            <a:r>
              <a:rPr lang="en-MY" kern="1200" dirty="0">
                <a:solidFill>
                  <a:schemeClr val="bg1"/>
                </a:solidFill>
                <a:latin typeface="+mn-lt"/>
                <a:ea typeface="+mn-ea"/>
                <a:cs typeface="+mn-cs"/>
              </a:rPr>
              <a:t>yes</a:t>
            </a:r>
            <a:endParaRPr lang="en-MY" dirty="0">
              <a:solidFill>
                <a:schemeClr val="bg1"/>
              </a:solidFill>
            </a:endParaRPr>
          </a:p>
        </p:txBody>
      </p:sp>
      <p:sp>
        <p:nvSpPr>
          <p:cNvPr id="4" name="TextBox 3">
            <a:extLst>
              <a:ext uri="{FF2B5EF4-FFF2-40B4-BE49-F238E27FC236}">
                <a16:creationId xmlns:a16="http://schemas.microsoft.com/office/drawing/2014/main" id="{4F71AA4C-6B44-CB27-9890-AC75E807B6DD}"/>
              </a:ext>
            </a:extLst>
          </p:cNvPr>
          <p:cNvSpPr txBox="1"/>
          <p:nvPr/>
        </p:nvSpPr>
        <p:spPr>
          <a:xfrm>
            <a:off x="6495224" y="1686559"/>
            <a:ext cx="629920" cy="369332"/>
          </a:xfrm>
          <a:prstGeom prst="rect">
            <a:avLst/>
          </a:prstGeom>
          <a:noFill/>
        </p:spPr>
        <p:txBody>
          <a:bodyPr wrap="square" rtlCol="0">
            <a:spAutoFit/>
          </a:bodyPr>
          <a:lstStyle/>
          <a:p>
            <a:pPr algn="ctr">
              <a:spcAft>
                <a:spcPts val="600"/>
              </a:spcAft>
            </a:pPr>
            <a:r>
              <a:rPr lang="en-MY" kern="1200" dirty="0">
                <a:solidFill>
                  <a:schemeClr val="bg1"/>
                </a:solidFill>
                <a:latin typeface="+mn-lt"/>
                <a:ea typeface="+mn-ea"/>
                <a:cs typeface="+mn-cs"/>
              </a:rPr>
              <a:t>no</a:t>
            </a:r>
            <a:endParaRPr lang="en-MY" dirty="0">
              <a:solidFill>
                <a:schemeClr val="bg1"/>
              </a:solidFill>
            </a:endParaRPr>
          </a:p>
        </p:txBody>
      </p:sp>
      <p:sp>
        <p:nvSpPr>
          <p:cNvPr id="5" name="TextBox 4">
            <a:extLst>
              <a:ext uri="{FF2B5EF4-FFF2-40B4-BE49-F238E27FC236}">
                <a16:creationId xmlns:a16="http://schemas.microsoft.com/office/drawing/2014/main" id="{0628E6EA-E940-4CC8-2BCE-1C5B81E59CC9}"/>
              </a:ext>
            </a:extLst>
          </p:cNvPr>
          <p:cNvSpPr txBox="1"/>
          <p:nvPr/>
        </p:nvSpPr>
        <p:spPr>
          <a:xfrm>
            <a:off x="5609459" y="3244333"/>
            <a:ext cx="629920" cy="369332"/>
          </a:xfrm>
          <a:prstGeom prst="rect">
            <a:avLst/>
          </a:prstGeom>
          <a:noFill/>
        </p:spPr>
        <p:txBody>
          <a:bodyPr wrap="square" rtlCol="0">
            <a:spAutoFit/>
          </a:bodyPr>
          <a:lstStyle/>
          <a:p>
            <a:pPr algn="ctr">
              <a:spcAft>
                <a:spcPts val="600"/>
              </a:spcAft>
            </a:pPr>
            <a:r>
              <a:rPr lang="en-MY" kern="1200">
                <a:solidFill>
                  <a:schemeClr val="bg1"/>
                </a:solidFill>
                <a:latin typeface="+mn-lt"/>
                <a:ea typeface="+mn-ea"/>
                <a:cs typeface="+mn-cs"/>
              </a:rPr>
              <a:t>yes</a:t>
            </a:r>
            <a:endParaRPr lang="en-MY">
              <a:solidFill>
                <a:schemeClr val="bg1"/>
              </a:solidFill>
            </a:endParaRPr>
          </a:p>
        </p:txBody>
      </p:sp>
      <p:sp>
        <p:nvSpPr>
          <p:cNvPr id="6" name="TextBox 5">
            <a:extLst>
              <a:ext uri="{FF2B5EF4-FFF2-40B4-BE49-F238E27FC236}">
                <a16:creationId xmlns:a16="http://schemas.microsoft.com/office/drawing/2014/main" id="{9135CD3C-6412-97CA-2B59-59DB4AD8FABC}"/>
              </a:ext>
            </a:extLst>
          </p:cNvPr>
          <p:cNvSpPr txBox="1"/>
          <p:nvPr/>
        </p:nvSpPr>
        <p:spPr>
          <a:xfrm>
            <a:off x="7252690" y="3244333"/>
            <a:ext cx="629920" cy="369332"/>
          </a:xfrm>
          <a:prstGeom prst="rect">
            <a:avLst/>
          </a:prstGeom>
          <a:noFill/>
        </p:spPr>
        <p:txBody>
          <a:bodyPr wrap="square" rtlCol="0">
            <a:spAutoFit/>
          </a:bodyPr>
          <a:lstStyle/>
          <a:p>
            <a:pPr algn="ctr">
              <a:spcAft>
                <a:spcPts val="600"/>
              </a:spcAft>
            </a:pPr>
            <a:r>
              <a:rPr lang="en-MY" kern="1200">
                <a:solidFill>
                  <a:schemeClr val="bg1"/>
                </a:solidFill>
                <a:latin typeface="+mn-lt"/>
                <a:ea typeface="+mn-ea"/>
                <a:cs typeface="+mn-cs"/>
              </a:rPr>
              <a:t>no</a:t>
            </a:r>
            <a:endParaRPr lang="en-MY">
              <a:solidFill>
                <a:schemeClr val="bg1"/>
              </a:solidFill>
            </a:endParaRPr>
          </a:p>
        </p:txBody>
      </p:sp>
      <p:sp>
        <p:nvSpPr>
          <p:cNvPr id="7" name="TextBox 6">
            <a:extLst>
              <a:ext uri="{FF2B5EF4-FFF2-40B4-BE49-F238E27FC236}">
                <a16:creationId xmlns:a16="http://schemas.microsoft.com/office/drawing/2014/main" id="{76CEF869-29D5-EE2E-2401-670D02C4FCFD}"/>
              </a:ext>
            </a:extLst>
          </p:cNvPr>
          <p:cNvSpPr txBox="1"/>
          <p:nvPr/>
        </p:nvSpPr>
        <p:spPr>
          <a:xfrm>
            <a:off x="4851993" y="4729433"/>
            <a:ext cx="629920" cy="369332"/>
          </a:xfrm>
          <a:prstGeom prst="rect">
            <a:avLst/>
          </a:prstGeom>
          <a:noFill/>
        </p:spPr>
        <p:txBody>
          <a:bodyPr wrap="square" rtlCol="0">
            <a:spAutoFit/>
          </a:bodyPr>
          <a:lstStyle/>
          <a:p>
            <a:pPr algn="ctr">
              <a:spcAft>
                <a:spcPts val="600"/>
              </a:spcAft>
            </a:pPr>
            <a:r>
              <a:rPr lang="en-MY" kern="1200">
                <a:solidFill>
                  <a:schemeClr val="bg1"/>
                </a:solidFill>
                <a:latin typeface="+mn-lt"/>
                <a:ea typeface="+mn-ea"/>
                <a:cs typeface="+mn-cs"/>
              </a:rPr>
              <a:t>yes</a:t>
            </a:r>
            <a:endParaRPr lang="en-MY">
              <a:solidFill>
                <a:schemeClr val="bg1"/>
              </a:solidFill>
            </a:endParaRPr>
          </a:p>
        </p:txBody>
      </p:sp>
      <p:sp>
        <p:nvSpPr>
          <p:cNvPr id="8" name="TextBox 7">
            <a:extLst>
              <a:ext uri="{FF2B5EF4-FFF2-40B4-BE49-F238E27FC236}">
                <a16:creationId xmlns:a16="http://schemas.microsoft.com/office/drawing/2014/main" id="{242B14D3-3B02-DAA4-8B36-53CF39F60D9B}"/>
              </a:ext>
            </a:extLst>
          </p:cNvPr>
          <p:cNvSpPr txBox="1"/>
          <p:nvPr/>
        </p:nvSpPr>
        <p:spPr>
          <a:xfrm>
            <a:off x="6495224" y="4729433"/>
            <a:ext cx="629920" cy="369332"/>
          </a:xfrm>
          <a:prstGeom prst="rect">
            <a:avLst/>
          </a:prstGeom>
          <a:noFill/>
        </p:spPr>
        <p:txBody>
          <a:bodyPr wrap="square" rtlCol="0">
            <a:spAutoFit/>
          </a:bodyPr>
          <a:lstStyle/>
          <a:p>
            <a:pPr algn="ctr">
              <a:spcAft>
                <a:spcPts val="600"/>
              </a:spcAft>
            </a:pPr>
            <a:r>
              <a:rPr lang="en-MY" kern="1200">
                <a:solidFill>
                  <a:schemeClr val="bg1"/>
                </a:solidFill>
                <a:latin typeface="+mn-lt"/>
                <a:ea typeface="+mn-ea"/>
                <a:cs typeface="+mn-cs"/>
              </a:rPr>
              <a:t>no</a:t>
            </a:r>
            <a:endParaRPr lang="en-MY">
              <a:solidFill>
                <a:schemeClr val="bg1"/>
              </a:solidFill>
            </a:endParaRPr>
          </a:p>
        </p:txBody>
      </p:sp>
    </p:spTree>
    <p:extLst>
      <p:ext uri="{BB962C8B-B14F-4D97-AF65-F5344CB8AC3E}">
        <p14:creationId xmlns:p14="http://schemas.microsoft.com/office/powerpoint/2010/main" val="423731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262B82-D57B-DF74-898A-04FDA38257B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Random Forest</a:t>
            </a:r>
          </a:p>
        </p:txBody>
      </p:sp>
      <p:pic>
        <p:nvPicPr>
          <p:cNvPr id="3074" name="Picture 2">
            <a:extLst>
              <a:ext uri="{FF2B5EF4-FFF2-40B4-BE49-F238E27FC236}">
                <a16:creationId xmlns:a16="http://schemas.microsoft.com/office/drawing/2014/main" id="{913170CD-2CED-C04E-B331-85E3E84804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87961" y="1675227"/>
            <a:ext cx="8616078"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181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7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FD02BC9-7B14-09B0-D67A-B94A98DF00BC}"/>
              </a:ext>
            </a:extLst>
          </p:cNvPr>
          <p:cNvPicPr>
            <a:picLocks noChangeAspect="1"/>
          </p:cNvPicPr>
          <p:nvPr/>
        </p:nvPicPr>
        <p:blipFill>
          <a:blip r:embed="rId2"/>
          <a:stretch>
            <a:fillRect/>
          </a:stretch>
        </p:blipFill>
        <p:spPr>
          <a:xfrm>
            <a:off x="6465020" y="643466"/>
            <a:ext cx="5041813" cy="5571066"/>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6483A1-69BC-4451-739D-A98596772AFA}"/>
              </a:ext>
            </a:extLst>
          </p:cNvPr>
          <p:cNvPicPr>
            <a:picLocks noChangeAspect="1"/>
          </p:cNvPicPr>
          <p:nvPr/>
        </p:nvPicPr>
        <p:blipFill>
          <a:blip r:embed="rId3"/>
          <a:stretch>
            <a:fillRect/>
          </a:stretch>
        </p:blipFill>
        <p:spPr>
          <a:xfrm>
            <a:off x="641180" y="2108081"/>
            <a:ext cx="5129784" cy="2641837"/>
          </a:xfrm>
          <a:prstGeom prst="rect">
            <a:avLst/>
          </a:prstGeom>
        </p:spPr>
      </p:pic>
      <p:sp>
        <p:nvSpPr>
          <p:cNvPr id="6" name="TextBox 5">
            <a:extLst>
              <a:ext uri="{FF2B5EF4-FFF2-40B4-BE49-F238E27FC236}">
                <a16:creationId xmlns:a16="http://schemas.microsoft.com/office/drawing/2014/main" id="{689A722A-F56C-A1F0-496C-74F1583FA90B}"/>
              </a:ext>
            </a:extLst>
          </p:cNvPr>
          <p:cNvSpPr txBox="1"/>
          <p:nvPr/>
        </p:nvSpPr>
        <p:spPr>
          <a:xfrm>
            <a:off x="812800" y="480060"/>
            <a:ext cx="3056734" cy="369332"/>
          </a:xfrm>
          <a:prstGeom prst="rect">
            <a:avLst/>
          </a:prstGeom>
          <a:noFill/>
        </p:spPr>
        <p:txBody>
          <a:bodyPr wrap="none" rtlCol="0">
            <a:spAutoFit/>
          </a:bodyPr>
          <a:lstStyle/>
          <a:p>
            <a:r>
              <a:rPr lang="en-MY" dirty="0"/>
              <a:t>Why we need random forest?</a:t>
            </a:r>
          </a:p>
        </p:txBody>
      </p:sp>
      <p:sp>
        <p:nvSpPr>
          <p:cNvPr id="7" name="TextBox 6">
            <a:extLst>
              <a:ext uri="{FF2B5EF4-FFF2-40B4-BE49-F238E27FC236}">
                <a16:creationId xmlns:a16="http://schemas.microsoft.com/office/drawing/2014/main" id="{AEADA80A-BD2D-2106-E833-A87275E6B085}"/>
              </a:ext>
            </a:extLst>
          </p:cNvPr>
          <p:cNvSpPr txBox="1"/>
          <p:nvPr/>
        </p:nvSpPr>
        <p:spPr>
          <a:xfrm>
            <a:off x="8335613" y="1818639"/>
            <a:ext cx="629920" cy="369332"/>
          </a:xfrm>
          <a:prstGeom prst="rect">
            <a:avLst/>
          </a:prstGeom>
          <a:noFill/>
        </p:spPr>
        <p:txBody>
          <a:bodyPr wrap="square" rtlCol="0">
            <a:spAutoFit/>
          </a:bodyPr>
          <a:lstStyle/>
          <a:p>
            <a:pPr algn="ctr">
              <a:spcAft>
                <a:spcPts val="600"/>
              </a:spcAft>
            </a:pPr>
            <a:r>
              <a:rPr lang="en-MY" kern="1200" dirty="0">
                <a:solidFill>
                  <a:schemeClr val="bg1"/>
                </a:solidFill>
                <a:latin typeface="+mn-lt"/>
                <a:ea typeface="+mn-ea"/>
                <a:cs typeface="+mn-cs"/>
              </a:rPr>
              <a:t>yes</a:t>
            </a:r>
            <a:endParaRPr lang="en-MY" dirty="0">
              <a:solidFill>
                <a:schemeClr val="bg1"/>
              </a:solidFill>
            </a:endParaRPr>
          </a:p>
        </p:txBody>
      </p:sp>
      <p:sp>
        <p:nvSpPr>
          <p:cNvPr id="8" name="TextBox 7">
            <a:extLst>
              <a:ext uri="{FF2B5EF4-FFF2-40B4-BE49-F238E27FC236}">
                <a16:creationId xmlns:a16="http://schemas.microsoft.com/office/drawing/2014/main" id="{97902F94-B859-D658-FFF5-44D3CD1D2A74}"/>
              </a:ext>
            </a:extLst>
          </p:cNvPr>
          <p:cNvSpPr txBox="1"/>
          <p:nvPr/>
        </p:nvSpPr>
        <p:spPr>
          <a:xfrm>
            <a:off x="9978844" y="1818639"/>
            <a:ext cx="629920" cy="369332"/>
          </a:xfrm>
          <a:prstGeom prst="rect">
            <a:avLst/>
          </a:prstGeom>
          <a:noFill/>
        </p:spPr>
        <p:txBody>
          <a:bodyPr wrap="square" rtlCol="0">
            <a:spAutoFit/>
          </a:bodyPr>
          <a:lstStyle/>
          <a:p>
            <a:pPr algn="ctr">
              <a:spcAft>
                <a:spcPts val="600"/>
              </a:spcAft>
            </a:pPr>
            <a:r>
              <a:rPr lang="en-MY" kern="1200" dirty="0">
                <a:solidFill>
                  <a:schemeClr val="bg1"/>
                </a:solidFill>
                <a:latin typeface="+mn-lt"/>
                <a:ea typeface="+mn-ea"/>
                <a:cs typeface="+mn-cs"/>
              </a:rPr>
              <a:t>no</a:t>
            </a:r>
            <a:endParaRPr lang="en-MY" dirty="0">
              <a:solidFill>
                <a:schemeClr val="bg1"/>
              </a:solidFill>
            </a:endParaRPr>
          </a:p>
        </p:txBody>
      </p:sp>
      <p:sp>
        <p:nvSpPr>
          <p:cNvPr id="16" name="TextBox 15">
            <a:extLst>
              <a:ext uri="{FF2B5EF4-FFF2-40B4-BE49-F238E27FC236}">
                <a16:creationId xmlns:a16="http://schemas.microsoft.com/office/drawing/2014/main" id="{DD135CCE-795C-7C12-E837-CFCA4E698313}"/>
              </a:ext>
            </a:extLst>
          </p:cNvPr>
          <p:cNvSpPr txBox="1"/>
          <p:nvPr/>
        </p:nvSpPr>
        <p:spPr>
          <a:xfrm>
            <a:off x="7300553" y="3911599"/>
            <a:ext cx="629920" cy="369332"/>
          </a:xfrm>
          <a:prstGeom prst="rect">
            <a:avLst/>
          </a:prstGeom>
          <a:noFill/>
        </p:spPr>
        <p:txBody>
          <a:bodyPr wrap="square" rtlCol="0">
            <a:spAutoFit/>
          </a:bodyPr>
          <a:lstStyle/>
          <a:p>
            <a:pPr algn="ctr">
              <a:spcAft>
                <a:spcPts val="600"/>
              </a:spcAft>
            </a:pPr>
            <a:r>
              <a:rPr lang="en-MY" kern="1200" dirty="0">
                <a:solidFill>
                  <a:schemeClr val="bg1"/>
                </a:solidFill>
                <a:latin typeface="+mn-lt"/>
                <a:ea typeface="+mn-ea"/>
                <a:cs typeface="+mn-cs"/>
              </a:rPr>
              <a:t>yes</a:t>
            </a:r>
            <a:endParaRPr lang="en-MY" dirty="0">
              <a:solidFill>
                <a:schemeClr val="bg1"/>
              </a:solidFill>
            </a:endParaRPr>
          </a:p>
        </p:txBody>
      </p:sp>
      <p:sp>
        <p:nvSpPr>
          <p:cNvPr id="17" name="TextBox 16">
            <a:extLst>
              <a:ext uri="{FF2B5EF4-FFF2-40B4-BE49-F238E27FC236}">
                <a16:creationId xmlns:a16="http://schemas.microsoft.com/office/drawing/2014/main" id="{69DE2391-8A50-27C3-AF4C-0F5308BBCD0E}"/>
              </a:ext>
            </a:extLst>
          </p:cNvPr>
          <p:cNvSpPr txBox="1"/>
          <p:nvPr/>
        </p:nvSpPr>
        <p:spPr>
          <a:xfrm>
            <a:off x="8943784" y="3911599"/>
            <a:ext cx="629920" cy="369332"/>
          </a:xfrm>
          <a:prstGeom prst="rect">
            <a:avLst/>
          </a:prstGeom>
          <a:noFill/>
        </p:spPr>
        <p:txBody>
          <a:bodyPr wrap="square" rtlCol="0">
            <a:spAutoFit/>
          </a:bodyPr>
          <a:lstStyle/>
          <a:p>
            <a:pPr algn="ctr">
              <a:spcAft>
                <a:spcPts val="600"/>
              </a:spcAft>
            </a:pPr>
            <a:r>
              <a:rPr lang="en-MY" kern="1200" dirty="0">
                <a:solidFill>
                  <a:schemeClr val="bg1"/>
                </a:solidFill>
                <a:latin typeface="+mn-lt"/>
                <a:ea typeface="+mn-ea"/>
                <a:cs typeface="+mn-cs"/>
              </a:rPr>
              <a:t>no</a:t>
            </a:r>
            <a:endParaRPr lang="en-MY" dirty="0">
              <a:solidFill>
                <a:schemeClr val="bg1"/>
              </a:solidFill>
            </a:endParaRPr>
          </a:p>
        </p:txBody>
      </p:sp>
      <p:sp>
        <p:nvSpPr>
          <p:cNvPr id="18" name="TextBox 17">
            <a:extLst>
              <a:ext uri="{FF2B5EF4-FFF2-40B4-BE49-F238E27FC236}">
                <a16:creationId xmlns:a16="http://schemas.microsoft.com/office/drawing/2014/main" id="{60E18D3F-5851-68AB-C1A1-0948E029B757}"/>
              </a:ext>
            </a:extLst>
          </p:cNvPr>
          <p:cNvSpPr txBox="1"/>
          <p:nvPr/>
        </p:nvSpPr>
        <p:spPr>
          <a:xfrm>
            <a:off x="10861040" y="2773680"/>
            <a:ext cx="497252" cy="369332"/>
          </a:xfrm>
          <a:prstGeom prst="rect">
            <a:avLst/>
          </a:prstGeom>
          <a:noFill/>
        </p:spPr>
        <p:txBody>
          <a:bodyPr wrap="none" rtlCol="0">
            <a:spAutoFit/>
          </a:bodyPr>
          <a:lstStyle/>
          <a:p>
            <a:r>
              <a:rPr lang="en-MY" dirty="0">
                <a:solidFill>
                  <a:srgbClr val="FFFF00"/>
                </a:solidFill>
              </a:rPr>
              <a:t>1,1</a:t>
            </a:r>
          </a:p>
        </p:txBody>
      </p:sp>
      <p:sp>
        <p:nvSpPr>
          <p:cNvPr id="19" name="TextBox 18">
            <a:extLst>
              <a:ext uri="{FF2B5EF4-FFF2-40B4-BE49-F238E27FC236}">
                <a16:creationId xmlns:a16="http://schemas.microsoft.com/office/drawing/2014/main" id="{5DFD51E2-8B6F-C9B9-29CA-3D4F9A9F140A}"/>
              </a:ext>
            </a:extLst>
          </p:cNvPr>
          <p:cNvSpPr txBox="1"/>
          <p:nvPr/>
        </p:nvSpPr>
        <p:spPr>
          <a:xfrm>
            <a:off x="7285906" y="2761735"/>
            <a:ext cx="875561" cy="369332"/>
          </a:xfrm>
          <a:prstGeom prst="rect">
            <a:avLst/>
          </a:prstGeom>
          <a:noFill/>
        </p:spPr>
        <p:txBody>
          <a:bodyPr wrap="none" rtlCol="0">
            <a:spAutoFit/>
          </a:bodyPr>
          <a:lstStyle/>
          <a:p>
            <a:r>
              <a:rPr lang="en-MY" dirty="0">
                <a:solidFill>
                  <a:srgbClr val="FFFF00"/>
                </a:solidFill>
              </a:rPr>
              <a:t>0,0,0,1</a:t>
            </a:r>
          </a:p>
        </p:txBody>
      </p:sp>
      <p:sp>
        <p:nvSpPr>
          <p:cNvPr id="20" name="TextBox 19">
            <a:extLst>
              <a:ext uri="{FF2B5EF4-FFF2-40B4-BE49-F238E27FC236}">
                <a16:creationId xmlns:a16="http://schemas.microsoft.com/office/drawing/2014/main" id="{878AC067-0A3F-2F4E-1E31-D141EC5E44F7}"/>
              </a:ext>
            </a:extLst>
          </p:cNvPr>
          <p:cNvSpPr txBox="1"/>
          <p:nvPr/>
        </p:nvSpPr>
        <p:spPr>
          <a:xfrm>
            <a:off x="9947776" y="4937760"/>
            <a:ext cx="308098" cy="369332"/>
          </a:xfrm>
          <a:prstGeom prst="rect">
            <a:avLst/>
          </a:prstGeom>
          <a:noFill/>
        </p:spPr>
        <p:txBody>
          <a:bodyPr wrap="none" rtlCol="0">
            <a:spAutoFit/>
          </a:bodyPr>
          <a:lstStyle/>
          <a:p>
            <a:r>
              <a:rPr lang="en-MY" dirty="0">
                <a:solidFill>
                  <a:srgbClr val="FFFF00"/>
                </a:solidFill>
              </a:rPr>
              <a:t>1</a:t>
            </a:r>
          </a:p>
        </p:txBody>
      </p:sp>
      <p:sp>
        <p:nvSpPr>
          <p:cNvPr id="21" name="TextBox 20">
            <a:extLst>
              <a:ext uri="{FF2B5EF4-FFF2-40B4-BE49-F238E27FC236}">
                <a16:creationId xmlns:a16="http://schemas.microsoft.com/office/drawing/2014/main" id="{526448C5-A9CB-A68D-A4BF-169A833885E4}"/>
              </a:ext>
            </a:extLst>
          </p:cNvPr>
          <p:cNvSpPr txBox="1"/>
          <p:nvPr/>
        </p:nvSpPr>
        <p:spPr>
          <a:xfrm>
            <a:off x="6583680" y="4937760"/>
            <a:ext cx="686406" cy="369332"/>
          </a:xfrm>
          <a:prstGeom prst="rect">
            <a:avLst/>
          </a:prstGeom>
          <a:noFill/>
        </p:spPr>
        <p:txBody>
          <a:bodyPr wrap="none" rtlCol="0">
            <a:spAutoFit/>
          </a:bodyPr>
          <a:lstStyle/>
          <a:p>
            <a:r>
              <a:rPr lang="en-MY" dirty="0">
                <a:solidFill>
                  <a:srgbClr val="FFFF00"/>
                </a:solidFill>
              </a:rPr>
              <a:t>0,0,0</a:t>
            </a:r>
          </a:p>
        </p:txBody>
      </p:sp>
    </p:spTree>
    <p:extLst>
      <p:ext uri="{BB962C8B-B14F-4D97-AF65-F5344CB8AC3E}">
        <p14:creationId xmlns:p14="http://schemas.microsoft.com/office/powerpoint/2010/main" val="3326295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E8FB5-26EA-5D5E-9A18-30F9CCFD315E}"/>
              </a:ext>
            </a:extLst>
          </p:cNvPr>
          <p:cNvPicPr>
            <a:picLocks noChangeAspect="1"/>
          </p:cNvPicPr>
          <p:nvPr/>
        </p:nvPicPr>
        <p:blipFill>
          <a:blip r:embed="rId2"/>
          <a:stretch>
            <a:fillRect/>
          </a:stretch>
        </p:blipFill>
        <p:spPr>
          <a:xfrm>
            <a:off x="509100" y="3770590"/>
            <a:ext cx="4591220" cy="2380633"/>
          </a:xfrm>
          <a:prstGeom prst="rect">
            <a:avLst/>
          </a:prstGeom>
        </p:spPr>
      </p:pic>
      <p:pic>
        <p:nvPicPr>
          <p:cNvPr id="6" name="Picture 5">
            <a:extLst>
              <a:ext uri="{FF2B5EF4-FFF2-40B4-BE49-F238E27FC236}">
                <a16:creationId xmlns:a16="http://schemas.microsoft.com/office/drawing/2014/main" id="{8B427582-0B6E-CC45-0C65-C13DCA892D5F}"/>
              </a:ext>
            </a:extLst>
          </p:cNvPr>
          <p:cNvPicPr>
            <a:picLocks noChangeAspect="1"/>
          </p:cNvPicPr>
          <p:nvPr/>
        </p:nvPicPr>
        <p:blipFill>
          <a:blip r:embed="rId3"/>
          <a:stretch>
            <a:fillRect/>
          </a:stretch>
        </p:blipFill>
        <p:spPr>
          <a:xfrm>
            <a:off x="509100" y="722932"/>
            <a:ext cx="4591220" cy="2364477"/>
          </a:xfrm>
          <a:prstGeom prst="rect">
            <a:avLst/>
          </a:prstGeom>
        </p:spPr>
      </p:pic>
      <p:pic>
        <p:nvPicPr>
          <p:cNvPr id="7" name="Picture 6">
            <a:extLst>
              <a:ext uri="{FF2B5EF4-FFF2-40B4-BE49-F238E27FC236}">
                <a16:creationId xmlns:a16="http://schemas.microsoft.com/office/drawing/2014/main" id="{DBD1E5DB-8797-E6F8-7C56-2C4CBA172F9D}"/>
              </a:ext>
            </a:extLst>
          </p:cNvPr>
          <p:cNvPicPr>
            <a:picLocks noChangeAspect="1"/>
          </p:cNvPicPr>
          <p:nvPr/>
        </p:nvPicPr>
        <p:blipFill>
          <a:blip r:embed="rId4"/>
          <a:stretch>
            <a:fillRect/>
          </a:stretch>
        </p:blipFill>
        <p:spPr>
          <a:xfrm>
            <a:off x="5865581" y="470746"/>
            <a:ext cx="2811060" cy="3106145"/>
          </a:xfrm>
          <a:prstGeom prst="rect">
            <a:avLst/>
          </a:prstGeom>
        </p:spPr>
      </p:pic>
      <p:pic>
        <p:nvPicPr>
          <p:cNvPr id="9" name="Picture 8">
            <a:extLst>
              <a:ext uri="{FF2B5EF4-FFF2-40B4-BE49-F238E27FC236}">
                <a16:creationId xmlns:a16="http://schemas.microsoft.com/office/drawing/2014/main" id="{3493CE96-C4FF-A232-743A-E6C87A9A0E0D}"/>
              </a:ext>
            </a:extLst>
          </p:cNvPr>
          <p:cNvPicPr>
            <a:picLocks noChangeAspect="1"/>
          </p:cNvPicPr>
          <p:nvPr/>
        </p:nvPicPr>
        <p:blipFill>
          <a:blip r:embed="rId5"/>
          <a:stretch>
            <a:fillRect/>
          </a:stretch>
        </p:blipFill>
        <p:spPr>
          <a:xfrm>
            <a:off x="8571240" y="2960274"/>
            <a:ext cx="3111660" cy="3721291"/>
          </a:xfrm>
          <a:prstGeom prst="rect">
            <a:avLst/>
          </a:prstGeom>
        </p:spPr>
      </p:pic>
      <p:sp>
        <p:nvSpPr>
          <p:cNvPr id="10" name="Rectangle 9">
            <a:extLst>
              <a:ext uri="{FF2B5EF4-FFF2-40B4-BE49-F238E27FC236}">
                <a16:creationId xmlns:a16="http://schemas.microsoft.com/office/drawing/2014/main" id="{A9C10A37-16CC-DB96-9D16-ED8CA1EA8EA0}"/>
              </a:ext>
            </a:extLst>
          </p:cNvPr>
          <p:cNvSpPr/>
          <p:nvPr/>
        </p:nvSpPr>
        <p:spPr>
          <a:xfrm>
            <a:off x="1239520" y="4511040"/>
            <a:ext cx="1239520" cy="32512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Right 10">
            <a:extLst>
              <a:ext uri="{FF2B5EF4-FFF2-40B4-BE49-F238E27FC236}">
                <a16:creationId xmlns:a16="http://schemas.microsoft.com/office/drawing/2014/main" id="{A6988896-4C80-30EE-05DE-EBAA48D93B71}"/>
              </a:ext>
            </a:extLst>
          </p:cNvPr>
          <p:cNvSpPr/>
          <p:nvPr/>
        </p:nvSpPr>
        <p:spPr>
          <a:xfrm>
            <a:off x="5201920" y="1920240"/>
            <a:ext cx="467360" cy="284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Right 11">
            <a:extLst>
              <a:ext uri="{FF2B5EF4-FFF2-40B4-BE49-F238E27FC236}">
                <a16:creationId xmlns:a16="http://schemas.microsoft.com/office/drawing/2014/main" id="{44C0DDDF-9109-FAAB-A6B4-4302FF17AA28}"/>
              </a:ext>
            </a:extLst>
          </p:cNvPr>
          <p:cNvSpPr/>
          <p:nvPr/>
        </p:nvSpPr>
        <p:spPr>
          <a:xfrm>
            <a:off x="5184698" y="4734560"/>
            <a:ext cx="3111659" cy="386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629086B-381F-98F8-1365-E82359BF5790}"/>
              </a:ext>
            </a:extLst>
          </p:cNvPr>
          <p:cNvSpPr txBox="1"/>
          <p:nvPr/>
        </p:nvSpPr>
        <p:spPr>
          <a:xfrm>
            <a:off x="9133841" y="862151"/>
            <a:ext cx="2235199" cy="1200329"/>
          </a:xfrm>
          <a:prstGeom prst="rect">
            <a:avLst/>
          </a:prstGeom>
          <a:noFill/>
        </p:spPr>
        <p:txBody>
          <a:bodyPr wrap="square" rtlCol="0">
            <a:spAutoFit/>
          </a:bodyPr>
          <a:lstStyle/>
          <a:p>
            <a:r>
              <a:rPr lang="en-MY" dirty="0"/>
              <a:t>Small changes in dataset result in completely different decision tree</a:t>
            </a:r>
          </a:p>
        </p:txBody>
      </p:sp>
    </p:spTree>
    <p:extLst>
      <p:ext uri="{BB962C8B-B14F-4D97-AF65-F5344CB8AC3E}">
        <p14:creationId xmlns:p14="http://schemas.microsoft.com/office/powerpoint/2010/main" val="1064081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C566A5-6DE8-C79D-8CC6-37BE2EA1927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ircular pattern of dots and lines&#10;&#10;Description automatically generated">
            <a:extLst>
              <a:ext uri="{FF2B5EF4-FFF2-40B4-BE49-F238E27FC236}">
                <a16:creationId xmlns:a16="http://schemas.microsoft.com/office/drawing/2014/main" id="{45B7C40B-1E08-BC13-F723-E33CA6360900}"/>
              </a:ext>
            </a:extLst>
          </p:cNvPr>
          <p:cNvPicPr>
            <a:picLocks noChangeAspect="1"/>
          </p:cNvPicPr>
          <p:nvPr/>
        </p:nvPicPr>
        <p:blipFill rotWithShape="1">
          <a:blip r:embed="rId2"/>
          <a:srcRect l="3443" r="26019" b="6992"/>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5C99AA6-91D6-3F39-F05E-74E4F94BB0A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My experience</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64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3DC27-CAC4-020C-A1B5-47AE25827E6B}"/>
              </a:ext>
            </a:extLst>
          </p:cNvPr>
          <p:cNvSpPr txBox="1"/>
          <p:nvPr/>
        </p:nvSpPr>
        <p:spPr>
          <a:xfrm>
            <a:off x="4184900" y="193040"/>
            <a:ext cx="3822200" cy="461665"/>
          </a:xfrm>
          <a:prstGeom prst="rect">
            <a:avLst/>
          </a:prstGeom>
          <a:noFill/>
        </p:spPr>
        <p:txBody>
          <a:bodyPr wrap="none" rtlCol="0">
            <a:spAutoFit/>
          </a:bodyPr>
          <a:lstStyle/>
          <a:p>
            <a:r>
              <a:rPr lang="en-MY" sz="2400" dirty="0"/>
              <a:t>How random forest is build.</a:t>
            </a:r>
          </a:p>
        </p:txBody>
      </p:sp>
      <p:grpSp>
        <p:nvGrpSpPr>
          <p:cNvPr id="6" name="Group 5">
            <a:extLst>
              <a:ext uri="{FF2B5EF4-FFF2-40B4-BE49-F238E27FC236}">
                <a16:creationId xmlns:a16="http://schemas.microsoft.com/office/drawing/2014/main" id="{96852757-4314-EE98-C631-28675BAA15FC}"/>
              </a:ext>
            </a:extLst>
          </p:cNvPr>
          <p:cNvGrpSpPr/>
          <p:nvPr/>
        </p:nvGrpSpPr>
        <p:grpSpPr>
          <a:xfrm>
            <a:off x="383986" y="1565847"/>
            <a:ext cx="7360028" cy="2425825"/>
            <a:chOff x="424626" y="1179767"/>
            <a:chExt cx="7360028" cy="2425825"/>
          </a:xfrm>
        </p:grpSpPr>
        <p:pic>
          <p:nvPicPr>
            <p:cNvPr id="3" name="Picture 2">
              <a:extLst>
                <a:ext uri="{FF2B5EF4-FFF2-40B4-BE49-F238E27FC236}">
                  <a16:creationId xmlns:a16="http://schemas.microsoft.com/office/drawing/2014/main" id="{4FF2D309-3661-E042-BA20-5F4C82032A8E}"/>
                </a:ext>
              </a:extLst>
            </p:cNvPr>
            <p:cNvPicPr>
              <a:picLocks noChangeAspect="1"/>
            </p:cNvPicPr>
            <p:nvPr/>
          </p:nvPicPr>
          <p:blipFill>
            <a:blip r:embed="rId2"/>
            <a:stretch>
              <a:fillRect/>
            </a:stretch>
          </p:blipFill>
          <p:spPr>
            <a:xfrm>
              <a:off x="424626" y="1179767"/>
              <a:ext cx="7360028" cy="2425825"/>
            </a:xfrm>
            <a:prstGeom prst="rect">
              <a:avLst/>
            </a:prstGeom>
          </p:spPr>
        </p:pic>
        <p:sp>
          <p:nvSpPr>
            <p:cNvPr id="5" name="TextBox 4">
              <a:extLst>
                <a:ext uri="{FF2B5EF4-FFF2-40B4-BE49-F238E27FC236}">
                  <a16:creationId xmlns:a16="http://schemas.microsoft.com/office/drawing/2014/main" id="{88F9F02B-4BBE-2992-CE68-FEB4810B5428}"/>
                </a:ext>
              </a:extLst>
            </p:cNvPr>
            <p:cNvSpPr txBox="1"/>
            <p:nvPr/>
          </p:nvSpPr>
          <p:spPr>
            <a:xfrm>
              <a:off x="424626" y="3236260"/>
              <a:ext cx="2084738" cy="307777"/>
            </a:xfrm>
            <a:prstGeom prst="rect">
              <a:avLst/>
            </a:prstGeom>
            <a:noFill/>
          </p:spPr>
          <p:txBody>
            <a:bodyPr wrap="none" rtlCol="0">
              <a:spAutoFit/>
            </a:bodyPr>
            <a:lstStyle/>
            <a:p>
              <a:r>
                <a:rPr lang="en-MY" sz="1400" dirty="0">
                  <a:solidFill>
                    <a:schemeClr val="bg1"/>
                  </a:solidFill>
                </a:rPr>
                <a:t>For simplicity, we build 4</a:t>
              </a:r>
            </a:p>
          </p:txBody>
        </p:sp>
      </p:grpSp>
      <p:pic>
        <p:nvPicPr>
          <p:cNvPr id="8" name="Picture 7">
            <a:extLst>
              <a:ext uri="{FF2B5EF4-FFF2-40B4-BE49-F238E27FC236}">
                <a16:creationId xmlns:a16="http://schemas.microsoft.com/office/drawing/2014/main" id="{485F0EBB-8B2B-DA8A-5865-72422BA75D59}"/>
              </a:ext>
            </a:extLst>
          </p:cNvPr>
          <p:cNvPicPr>
            <a:picLocks noChangeAspect="1"/>
          </p:cNvPicPr>
          <p:nvPr/>
        </p:nvPicPr>
        <p:blipFill>
          <a:blip r:embed="rId3"/>
          <a:stretch>
            <a:fillRect/>
          </a:stretch>
        </p:blipFill>
        <p:spPr>
          <a:xfrm>
            <a:off x="307782" y="4387163"/>
            <a:ext cx="7436232" cy="2025754"/>
          </a:xfrm>
          <a:prstGeom prst="rect">
            <a:avLst/>
          </a:prstGeom>
        </p:spPr>
      </p:pic>
      <p:sp>
        <p:nvSpPr>
          <p:cNvPr id="9" name="TextBox 8">
            <a:extLst>
              <a:ext uri="{FF2B5EF4-FFF2-40B4-BE49-F238E27FC236}">
                <a16:creationId xmlns:a16="http://schemas.microsoft.com/office/drawing/2014/main" id="{79DDE509-F051-1454-F350-4A5AD65B34B8}"/>
              </a:ext>
            </a:extLst>
          </p:cNvPr>
          <p:cNvSpPr txBox="1"/>
          <p:nvPr/>
        </p:nvSpPr>
        <p:spPr>
          <a:xfrm>
            <a:off x="8280400" y="1645920"/>
            <a:ext cx="3780009" cy="369332"/>
          </a:xfrm>
          <a:prstGeom prst="rect">
            <a:avLst/>
          </a:prstGeom>
          <a:noFill/>
        </p:spPr>
        <p:txBody>
          <a:bodyPr wrap="none" rtlCol="0">
            <a:spAutoFit/>
          </a:bodyPr>
          <a:lstStyle/>
          <a:p>
            <a:r>
              <a:rPr lang="en-MY" dirty="0"/>
              <a:t>Random sampling with replacement</a:t>
            </a:r>
          </a:p>
        </p:txBody>
      </p:sp>
      <p:sp>
        <p:nvSpPr>
          <p:cNvPr id="10" name="TextBox 9">
            <a:extLst>
              <a:ext uri="{FF2B5EF4-FFF2-40B4-BE49-F238E27FC236}">
                <a16:creationId xmlns:a16="http://schemas.microsoft.com/office/drawing/2014/main" id="{9322FA55-ECCF-F3B1-2E26-7115F08C1A5E}"/>
              </a:ext>
            </a:extLst>
          </p:cNvPr>
          <p:cNvSpPr txBox="1"/>
          <p:nvPr/>
        </p:nvSpPr>
        <p:spPr>
          <a:xfrm>
            <a:off x="8280399" y="5093454"/>
            <a:ext cx="2750689" cy="369332"/>
          </a:xfrm>
          <a:prstGeom prst="rect">
            <a:avLst/>
          </a:prstGeom>
          <a:noFill/>
        </p:spPr>
        <p:txBody>
          <a:bodyPr wrap="none" rtlCol="0">
            <a:spAutoFit/>
          </a:bodyPr>
          <a:lstStyle/>
          <a:p>
            <a:r>
              <a:rPr lang="en-MY" dirty="0"/>
              <a:t>Random feature selection</a:t>
            </a:r>
          </a:p>
        </p:txBody>
      </p:sp>
    </p:spTree>
    <p:extLst>
      <p:ext uri="{BB962C8B-B14F-4D97-AF65-F5344CB8AC3E}">
        <p14:creationId xmlns:p14="http://schemas.microsoft.com/office/powerpoint/2010/main" val="288127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7EC7C15-9903-A2A9-847B-1D303F4BE6A8}"/>
              </a:ext>
            </a:extLst>
          </p:cNvPr>
          <p:cNvPicPr>
            <a:picLocks noChangeAspect="1"/>
          </p:cNvPicPr>
          <p:nvPr/>
        </p:nvPicPr>
        <p:blipFill>
          <a:blip r:embed="rId2"/>
          <a:stretch>
            <a:fillRect/>
          </a:stretch>
        </p:blipFill>
        <p:spPr>
          <a:xfrm>
            <a:off x="2454779" y="643466"/>
            <a:ext cx="7282441" cy="5571067"/>
          </a:xfrm>
          <a:prstGeom prst="rect">
            <a:avLst/>
          </a:prstGeom>
        </p:spPr>
      </p:pic>
    </p:spTree>
    <p:extLst>
      <p:ext uri="{BB962C8B-B14F-4D97-AF65-F5344CB8AC3E}">
        <p14:creationId xmlns:p14="http://schemas.microsoft.com/office/powerpoint/2010/main" val="3294793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4EC29-3DF4-6C18-A679-E667883D34E1}"/>
              </a:ext>
            </a:extLst>
          </p:cNvPr>
          <p:cNvPicPr>
            <a:picLocks noChangeAspect="1"/>
          </p:cNvPicPr>
          <p:nvPr/>
        </p:nvPicPr>
        <p:blipFill>
          <a:blip r:embed="rId2"/>
          <a:stretch>
            <a:fillRect/>
          </a:stretch>
        </p:blipFill>
        <p:spPr>
          <a:xfrm>
            <a:off x="643467" y="729995"/>
            <a:ext cx="10905066" cy="5398008"/>
          </a:xfrm>
          <a:prstGeom prst="rect">
            <a:avLst/>
          </a:prstGeom>
        </p:spPr>
      </p:pic>
      <p:sp>
        <p:nvSpPr>
          <p:cNvPr id="15" name="TextBox 14">
            <a:extLst>
              <a:ext uri="{FF2B5EF4-FFF2-40B4-BE49-F238E27FC236}">
                <a16:creationId xmlns:a16="http://schemas.microsoft.com/office/drawing/2014/main" id="{E0B38562-EF2C-1659-89B4-D215405AB53C}"/>
              </a:ext>
            </a:extLst>
          </p:cNvPr>
          <p:cNvSpPr txBox="1"/>
          <p:nvPr/>
        </p:nvSpPr>
        <p:spPr>
          <a:xfrm>
            <a:off x="5513582" y="6248400"/>
            <a:ext cx="308098" cy="369332"/>
          </a:xfrm>
          <a:prstGeom prst="rect">
            <a:avLst/>
          </a:prstGeom>
          <a:noFill/>
        </p:spPr>
        <p:txBody>
          <a:bodyPr wrap="none" rtlCol="0">
            <a:spAutoFit/>
          </a:bodyPr>
          <a:lstStyle/>
          <a:p>
            <a:r>
              <a:rPr lang="en-MY" dirty="0"/>
              <a:t>1</a:t>
            </a:r>
          </a:p>
        </p:txBody>
      </p:sp>
      <p:sp>
        <p:nvSpPr>
          <p:cNvPr id="20" name="TextBox 19">
            <a:extLst>
              <a:ext uri="{FF2B5EF4-FFF2-40B4-BE49-F238E27FC236}">
                <a16:creationId xmlns:a16="http://schemas.microsoft.com/office/drawing/2014/main" id="{FF1D48B7-0741-84B9-7555-0FE9BF40A2E2}"/>
              </a:ext>
            </a:extLst>
          </p:cNvPr>
          <p:cNvSpPr txBox="1"/>
          <p:nvPr/>
        </p:nvSpPr>
        <p:spPr>
          <a:xfrm>
            <a:off x="9201662" y="6248400"/>
            <a:ext cx="308098" cy="369332"/>
          </a:xfrm>
          <a:prstGeom prst="rect">
            <a:avLst/>
          </a:prstGeom>
          <a:noFill/>
        </p:spPr>
        <p:txBody>
          <a:bodyPr wrap="none" rtlCol="0">
            <a:spAutoFit/>
          </a:bodyPr>
          <a:lstStyle/>
          <a:p>
            <a:r>
              <a:rPr lang="en-MY" dirty="0"/>
              <a:t>1</a:t>
            </a:r>
          </a:p>
        </p:txBody>
      </p:sp>
      <p:sp>
        <p:nvSpPr>
          <p:cNvPr id="21" name="TextBox 20">
            <a:extLst>
              <a:ext uri="{FF2B5EF4-FFF2-40B4-BE49-F238E27FC236}">
                <a16:creationId xmlns:a16="http://schemas.microsoft.com/office/drawing/2014/main" id="{D3088AE3-79FE-02CB-BFD6-5AA52C173F63}"/>
              </a:ext>
            </a:extLst>
          </p:cNvPr>
          <p:cNvSpPr txBox="1"/>
          <p:nvPr/>
        </p:nvSpPr>
        <p:spPr>
          <a:xfrm>
            <a:off x="10796782" y="6248400"/>
            <a:ext cx="308098" cy="369332"/>
          </a:xfrm>
          <a:prstGeom prst="rect">
            <a:avLst/>
          </a:prstGeom>
          <a:noFill/>
        </p:spPr>
        <p:txBody>
          <a:bodyPr wrap="none" rtlCol="0">
            <a:spAutoFit/>
          </a:bodyPr>
          <a:lstStyle/>
          <a:p>
            <a:r>
              <a:rPr lang="en-MY" dirty="0"/>
              <a:t>1</a:t>
            </a:r>
          </a:p>
        </p:txBody>
      </p:sp>
      <p:sp>
        <p:nvSpPr>
          <p:cNvPr id="22" name="TextBox 21">
            <a:extLst>
              <a:ext uri="{FF2B5EF4-FFF2-40B4-BE49-F238E27FC236}">
                <a16:creationId xmlns:a16="http://schemas.microsoft.com/office/drawing/2014/main" id="{8D794A95-73CD-05DB-0D57-1612F0068A79}"/>
              </a:ext>
            </a:extLst>
          </p:cNvPr>
          <p:cNvSpPr txBox="1"/>
          <p:nvPr/>
        </p:nvSpPr>
        <p:spPr>
          <a:xfrm>
            <a:off x="7383022" y="6248400"/>
            <a:ext cx="308098" cy="369332"/>
          </a:xfrm>
          <a:prstGeom prst="rect">
            <a:avLst/>
          </a:prstGeom>
          <a:noFill/>
        </p:spPr>
        <p:txBody>
          <a:bodyPr wrap="none" rtlCol="0">
            <a:spAutoFit/>
          </a:bodyPr>
          <a:lstStyle/>
          <a:p>
            <a:r>
              <a:rPr lang="en-MY" dirty="0"/>
              <a:t>0</a:t>
            </a:r>
          </a:p>
        </p:txBody>
      </p:sp>
      <p:cxnSp>
        <p:nvCxnSpPr>
          <p:cNvPr id="24" name="Connector: Elbow 23">
            <a:extLst>
              <a:ext uri="{FF2B5EF4-FFF2-40B4-BE49-F238E27FC236}">
                <a16:creationId xmlns:a16="http://schemas.microsoft.com/office/drawing/2014/main" id="{747EDD31-68E4-BBD6-9E1C-D147CA1F60DB}"/>
              </a:ext>
            </a:extLst>
          </p:cNvPr>
          <p:cNvCxnSpPr>
            <a:cxnSpLocks/>
          </p:cNvCxnSpPr>
          <p:nvPr/>
        </p:nvCxnSpPr>
        <p:spPr>
          <a:xfrm>
            <a:off x="1290320" y="3799840"/>
            <a:ext cx="3818511" cy="2633226"/>
          </a:xfrm>
          <a:prstGeom prst="bentConnector3">
            <a:avLst>
              <a:gd name="adj1" fmla="val -23436"/>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5703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3F39-7289-195A-19C9-F3F661A14ACC}"/>
              </a:ext>
            </a:extLst>
          </p:cNvPr>
          <p:cNvSpPr>
            <a:spLocks noGrp="1"/>
          </p:cNvSpPr>
          <p:nvPr>
            <p:ph type="title"/>
          </p:nvPr>
        </p:nvSpPr>
        <p:spPr/>
        <p:txBody>
          <a:bodyPr/>
          <a:lstStyle/>
          <a:p>
            <a:r>
              <a:rPr lang="en-MY" dirty="0"/>
              <a:t>Gradient Boosting Tree</a:t>
            </a:r>
          </a:p>
        </p:txBody>
      </p:sp>
      <p:sp>
        <p:nvSpPr>
          <p:cNvPr id="3" name="Content Placeholder 2">
            <a:extLst>
              <a:ext uri="{FF2B5EF4-FFF2-40B4-BE49-F238E27FC236}">
                <a16:creationId xmlns:a16="http://schemas.microsoft.com/office/drawing/2014/main" id="{413ABD42-EFA2-3C91-0F94-C9C06227C9A4}"/>
              </a:ext>
            </a:extLst>
          </p:cNvPr>
          <p:cNvSpPr>
            <a:spLocks noGrp="1"/>
          </p:cNvSpPr>
          <p:nvPr>
            <p:ph idx="1"/>
          </p:nvPr>
        </p:nvSpPr>
        <p:spPr>
          <a:xfrm>
            <a:off x="838200" y="1493520"/>
            <a:ext cx="10515600" cy="5232400"/>
          </a:xfrm>
        </p:spPr>
        <p:txBody>
          <a:bodyPr>
            <a:normAutofit fontScale="70000" lnSpcReduction="20000"/>
          </a:bodyPr>
          <a:lstStyle/>
          <a:p>
            <a:pPr algn="l">
              <a:buFont typeface="+mj-lt"/>
              <a:buAutoNum type="arabicPeriod"/>
            </a:pPr>
            <a:r>
              <a:rPr lang="en-US" b="1" i="0" dirty="0">
                <a:solidFill>
                  <a:srgbClr val="0D0D0D"/>
                </a:solidFill>
                <a:effectLst/>
                <a:highlight>
                  <a:srgbClr val="FFFFFF"/>
                </a:highlight>
                <a:latin typeface="Söhne"/>
              </a:rPr>
              <a:t>Sequential Learning:</a:t>
            </a:r>
            <a:r>
              <a:rPr lang="en-US" b="0" i="0" dirty="0">
                <a:solidFill>
                  <a:srgbClr val="0D0D0D"/>
                </a:solidFill>
                <a:effectLst/>
                <a:highlight>
                  <a:srgbClr val="FFFFFF"/>
                </a:highlight>
                <a:latin typeface="Söhne"/>
              </a:rPr>
              <a:t> Gradient boosting is a type of ensemble learning where trees are built sequentially. Each tree corrects errors made by the previous ones, gradually improving the model's predictive accuracy.</a:t>
            </a:r>
          </a:p>
          <a:p>
            <a:pPr algn="l">
              <a:buFont typeface="+mj-lt"/>
              <a:buAutoNum type="arabicPeriod"/>
            </a:pPr>
            <a:r>
              <a:rPr lang="en-US" b="1" i="0" dirty="0">
                <a:solidFill>
                  <a:srgbClr val="0D0D0D"/>
                </a:solidFill>
                <a:effectLst/>
                <a:highlight>
                  <a:srgbClr val="FFFFFF"/>
                </a:highlight>
                <a:latin typeface="Söhne"/>
              </a:rPr>
              <a:t>Gradient Descent:</a:t>
            </a:r>
            <a:r>
              <a:rPr lang="en-US" b="0" i="0" dirty="0">
                <a:solidFill>
                  <a:srgbClr val="0D0D0D"/>
                </a:solidFill>
                <a:effectLst/>
                <a:highlight>
                  <a:srgbClr val="FFFFFF"/>
                </a:highlight>
                <a:latin typeface="Söhne"/>
              </a:rPr>
              <a:t> It uses gradient descent optimization to minimize a loss function (like mean squared error for regression or log loss for classification). The next tree in the sequence focuses on reducing the residual errors left by the previous trees.</a:t>
            </a:r>
          </a:p>
          <a:p>
            <a:pPr algn="l">
              <a:buFont typeface="+mj-lt"/>
              <a:buAutoNum type="arabicPeriod"/>
            </a:pPr>
            <a:r>
              <a:rPr lang="en-US" b="1" i="0" dirty="0">
                <a:solidFill>
                  <a:srgbClr val="0D0D0D"/>
                </a:solidFill>
                <a:effectLst/>
                <a:highlight>
                  <a:srgbClr val="FFFFFF"/>
                </a:highlight>
                <a:latin typeface="Söhne"/>
              </a:rPr>
              <a:t>Weak Learners:</a:t>
            </a:r>
            <a:r>
              <a:rPr lang="en-US" b="0" i="0" dirty="0">
                <a:solidFill>
                  <a:srgbClr val="0D0D0D"/>
                </a:solidFill>
                <a:effectLst/>
                <a:highlight>
                  <a:srgbClr val="FFFFFF"/>
                </a:highlight>
                <a:latin typeface="Söhne"/>
              </a:rPr>
              <a:t> Like random forests, gradient boosting uses decision trees as its base learners. However, unlike random forests that build trees independently, gradient boosting builds trees one after the other, with each new tree learning from the mistakes of the previous ones.</a:t>
            </a:r>
          </a:p>
          <a:p>
            <a:pPr algn="l">
              <a:buFont typeface="+mj-lt"/>
              <a:buAutoNum type="arabicPeriod"/>
            </a:pPr>
            <a:r>
              <a:rPr lang="en-US" b="1" i="0" dirty="0">
                <a:solidFill>
                  <a:srgbClr val="0D0D0D"/>
                </a:solidFill>
                <a:effectLst/>
                <a:highlight>
                  <a:srgbClr val="FFFFFF"/>
                </a:highlight>
                <a:latin typeface="Söhne"/>
              </a:rPr>
              <a:t>Boosting:</a:t>
            </a:r>
            <a:r>
              <a:rPr lang="en-US" b="0" i="0" dirty="0">
                <a:solidFill>
                  <a:srgbClr val="0D0D0D"/>
                </a:solidFill>
                <a:effectLst/>
                <a:highlight>
                  <a:srgbClr val="FFFFFF"/>
                </a:highlight>
                <a:latin typeface="Söhne"/>
              </a:rPr>
              <a:t> The term "boosting" refers to the boosting process of combining multiple weak learners (simple models that perform slightly better than random guessing) into a strong learner that makes accurate predictions.</a:t>
            </a:r>
          </a:p>
          <a:p>
            <a:pPr algn="l">
              <a:buFont typeface="+mj-lt"/>
              <a:buAutoNum type="arabicPeriod"/>
            </a:pPr>
            <a:r>
              <a:rPr lang="en-US" b="1" i="0" dirty="0">
                <a:solidFill>
                  <a:srgbClr val="0D0D0D"/>
                </a:solidFill>
                <a:effectLst/>
                <a:highlight>
                  <a:srgbClr val="FFFFFF"/>
                </a:highlight>
                <a:latin typeface="Söhne"/>
              </a:rPr>
              <a:t>Weighted Errors:</a:t>
            </a:r>
            <a:r>
              <a:rPr lang="en-US" b="0" i="0" dirty="0">
                <a:solidFill>
                  <a:srgbClr val="0D0D0D"/>
                </a:solidFill>
                <a:effectLst/>
                <a:highlight>
                  <a:srgbClr val="FFFFFF"/>
                </a:highlight>
                <a:latin typeface="Söhne"/>
              </a:rPr>
              <a:t> In each iteration, gradient boosting assigns higher weights to the data points that were previously misclassified or had larger errors. This focus on difficult-to-predict instances helps improve overall model performance.</a:t>
            </a:r>
          </a:p>
          <a:p>
            <a:pPr algn="l">
              <a:buFont typeface="+mj-lt"/>
              <a:buAutoNum type="arabicPeriod"/>
            </a:pPr>
            <a:r>
              <a:rPr lang="en-US" b="1" i="0" dirty="0">
                <a:solidFill>
                  <a:srgbClr val="0D0D0D"/>
                </a:solidFill>
                <a:effectLst/>
                <a:highlight>
                  <a:srgbClr val="FFFFFF"/>
                </a:highlight>
                <a:latin typeface="Söhne"/>
              </a:rPr>
              <a:t>Tree Depth:</a:t>
            </a:r>
            <a:r>
              <a:rPr lang="en-US" b="0" i="0" dirty="0">
                <a:solidFill>
                  <a:srgbClr val="0D0D0D"/>
                </a:solidFill>
                <a:effectLst/>
                <a:highlight>
                  <a:srgbClr val="FFFFFF"/>
                </a:highlight>
                <a:latin typeface="Söhne"/>
              </a:rPr>
              <a:t> Gradient boosting typically uses shallow trees (with few levels or nodes) as weak learners. These shallow trees are simpler and faster to train, reducing the risk of overfitting.</a:t>
            </a:r>
          </a:p>
          <a:p>
            <a:pPr algn="l">
              <a:buFont typeface="+mj-lt"/>
              <a:buAutoNum type="arabicPeriod"/>
            </a:pPr>
            <a:r>
              <a:rPr lang="en-US" b="1" i="0" dirty="0">
                <a:solidFill>
                  <a:srgbClr val="0D0D0D"/>
                </a:solidFill>
                <a:effectLst/>
                <a:highlight>
                  <a:srgbClr val="FFFFFF"/>
                </a:highlight>
                <a:latin typeface="Söhne"/>
              </a:rPr>
              <a:t>Ensemble Prediction:</a:t>
            </a:r>
            <a:r>
              <a:rPr lang="en-US" b="0" i="0" dirty="0">
                <a:solidFill>
                  <a:srgbClr val="0D0D0D"/>
                </a:solidFill>
                <a:effectLst/>
                <a:highlight>
                  <a:srgbClr val="FFFFFF"/>
                </a:highlight>
                <a:latin typeface="Söhne"/>
              </a:rPr>
              <a:t> The final prediction of a gradient boosting model is made by combining the predictions of all trees in the ensemble, often using weighted averaging or summing.</a:t>
            </a:r>
          </a:p>
          <a:p>
            <a:endParaRPr lang="en-MY" dirty="0"/>
          </a:p>
        </p:txBody>
      </p:sp>
    </p:spTree>
    <p:extLst>
      <p:ext uri="{BB962C8B-B14F-4D97-AF65-F5344CB8AC3E}">
        <p14:creationId xmlns:p14="http://schemas.microsoft.com/office/powerpoint/2010/main" val="1249613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C83A05-12F0-B8CA-5C3F-AA016152CB74}"/>
              </a:ext>
            </a:extLst>
          </p:cNvPr>
          <p:cNvSpPr>
            <a:spLocks noGrp="1"/>
          </p:cNvSpPr>
          <p:nvPr>
            <p:ph type="title"/>
          </p:nvPr>
        </p:nvSpPr>
        <p:spPr>
          <a:xfrm>
            <a:off x="1115568" y="548640"/>
            <a:ext cx="10168128" cy="1179576"/>
          </a:xfrm>
        </p:spPr>
        <p:txBody>
          <a:bodyPr>
            <a:normAutofit/>
          </a:bodyPr>
          <a:lstStyle/>
          <a:p>
            <a:r>
              <a:rPr lang="en-MY" sz="4000"/>
              <a:t>Gradient Boosting Tree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1E9F971-D59B-8834-D17F-1BFFA6E0EBDF}"/>
              </a:ext>
            </a:extLst>
          </p:cNvPr>
          <p:cNvSpPr>
            <a:spLocks noGrp="1"/>
          </p:cNvSpPr>
          <p:nvPr>
            <p:ph idx="1"/>
          </p:nvPr>
        </p:nvSpPr>
        <p:spPr>
          <a:xfrm>
            <a:off x="1115568" y="2481943"/>
            <a:ext cx="10168128" cy="3695020"/>
          </a:xfrm>
        </p:spPr>
        <p:txBody>
          <a:bodyPr>
            <a:normAutofit/>
          </a:bodyPr>
          <a:lstStyle/>
          <a:p>
            <a:pPr>
              <a:buFont typeface="+mj-lt"/>
              <a:buAutoNum type="arabicPeriod"/>
            </a:pPr>
            <a:r>
              <a:rPr lang="en-US" sz="2000" b="1" i="0" dirty="0">
                <a:effectLst/>
                <a:highlight>
                  <a:srgbClr val="FFFFFF"/>
                </a:highlight>
                <a:latin typeface="Söhne"/>
              </a:rPr>
              <a:t>Sequential Learning:</a:t>
            </a:r>
            <a:r>
              <a:rPr lang="en-US" sz="2000" b="0" i="0" dirty="0">
                <a:effectLst/>
                <a:highlight>
                  <a:srgbClr val="FFFFFF"/>
                </a:highlight>
                <a:latin typeface="Söhne"/>
              </a:rPr>
              <a:t> Builds trees sequentially to correct errors and improve predictive accuracy.</a:t>
            </a:r>
          </a:p>
          <a:p>
            <a:pPr>
              <a:buFont typeface="+mj-lt"/>
              <a:buAutoNum type="arabicPeriod"/>
            </a:pPr>
            <a:r>
              <a:rPr lang="en-US" sz="2000" b="1" i="0" dirty="0">
                <a:effectLst/>
                <a:highlight>
                  <a:srgbClr val="FFFFFF"/>
                </a:highlight>
                <a:latin typeface="Söhne"/>
              </a:rPr>
              <a:t>Gradient Descent:</a:t>
            </a:r>
            <a:r>
              <a:rPr lang="en-US" sz="2000" b="0" i="0" dirty="0">
                <a:effectLst/>
                <a:highlight>
                  <a:srgbClr val="FFFFFF"/>
                </a:highlight>
                <a:latin typeface="Söhne"/>
              </a:rPr>
              <a:t> Minimizes a loss function using gradient descent to reduce residual errors.</a:t>
            </a:r>
          </a:p>
          <a:p>
            <a:pPr>
              <a:buFont typeface="+mj-lt"/>
              <a:buAutoNum type="arabicPeriod"/>
            </a:pPr>
            <a:r>
              <a:rPr lang="en-US" sz="2000" b="1" i="0" dirty="0">
                <a:effectLst/>
                <a:highlight>
                  <a:srgbClr val="FFFFFF"/>
                </a:highlight>
                <a:latin typeface="Söhne"/>
              </a:rPr>
              <a:t>Weak Learners:</a:t>
            </a:r>
            <a:r>
              <a:rPr lang="en-US" sz="2000" b="0" i="0" dirty="0">
                <a:effectLst/>
                <a:highlight>
                  <a:srgbClr val="FFFFFF"/>
                </a:highlight>
                <a:latin typeface="Söhne"/>
              </a:rPr>
              <a:t> Uses decision trees as base learners, learning from previous mistakes.</a:t>
            </a:r>
          </a:p>
          <a:p>
            <a:pPr>
              <a:buFont typeface="+mj-lt"/>
              <a:buAutoNum type="arabicPeriod"/>
            </a:pPr>
            <a:r>
              <a:rPr lang="en-US" sz="2000" b="1" i="0" dirty="0">
                <a:effectLst/>
                <a:highlight>
                  <a:srgbClr val="FFFFFF"/>
                </a:highlight>
                <a:latin typeface="Söhne"/>
              </a:rPr>
              <a:t>Boosting:</a:t>
            </a:r>
            <a:r>
              <a:rPr lang="en-US" sz="2000" b="0" i="0" dirty="0">
                <a:effectLst/>
                <a:highlight>
                  <a:srgbClr val="FFFFFF"/>
                </a:highlight>
                <a:latin typeface="Söhne"/>
              </a:rPr>
              <a:t> Combines weak learners into a strong learner for accurate predictions.</a:t>
            </a:r>
          </a:p>
          <a:p>
            <a:pPr>
              <a:buFont typeface="+mj-lt"/>
              <a:buAutoNum type="arabicPeriod"/>
            </a:pPr>
            <a:r>
              <a:rPr lang="en-US" sz="2000" b="1" i="0" dirty="0">
                <a:effectLst/>
                <a:highlight>
                  <a:srgbClr val="FFFFFF"/>
                </a:highlight>
                <a:latin typeface="Söhne"/>
              </a:rPr>
              <a:t>Weighted Errors:</a:t>
            </a:r>
            <a:r>
              <a:rPr lang="en-US" sz="2000" b="0" i="0" dirty="0">
                <a:effectLst/>
                <a:highlight>
                  <a:srgbClr val="FFFFFF"/>
                </a:highlight>
                <a:latin typeface="Söhne"/>
              </a:rPr>
              <a:t> Assigns higher weights to misclassified data for improved performance.</a:t>
            </a:r>
          </a:p>
          <a:p>
            <a:pPr>
              <a:buFont typeface="+mj-lt"/>
              <a:buAutoNum type="arabicPeriod"/>
            </a:pPr>
            <a:r>
              <a:rPr lang="en-US" sz="2000" b="1" i="0" dirty="0">
                <a:effectLst/>
                <a:highlight>
                  <a:srgbClr val="FFFFFF"/>
                </a:highlight>
                <a:latin typeface="Söhne"/>
              </a:rPr>
              <a:t>Tree Depth:</a:t>
            </a:r>
            <a:r>
              <a:rPr lang="en-US" sz="2000" b="0" i="0" dirty="0">
                <a:effectLst/>
                <a:highlight>
                  <a:srgbClr val="FFFFFF"/>
                </a:highlight>
                <a:latin typeface="Söhne"/>
              </a:rPr>
              <a:t> Uses shallow trees to prevent overfitting and speed up training.</a:t>
            </a:r>
          </a:p>
          <a:p>
            <a:pPr>
              <a:buFont typeface="+mj-lt"/>
              <a:buAutoNum type="arabicPeriod"/>
            </a:pPr>
            <a:r>
              <a:rPr lang="en-US" sz="2000" b="1" i="0" dirty="0">
                <a:effectLst/>
                <a:highlight>
                  <a:srgbClr val="FFFFFF"/>
                </a:highlight>
                <a:latin typeface="Söhne"/>
              </a:rPr>
              <a:t>Ensemble Prediction:</a:t>
            </a:r>
            <a:r>
              <a:rPr lang="en-US" sz="2000" b="0" i="0" dirty="0">
                <a:effectLst/>
                <a:highlight>
                  <a:srgbClr val="FFFFFF"/>
                </a:highlight>
                <a:latin typeface="Söhne"/>
              </a:rPr>
              <a:t> Final prediction combines all tree predictions for accuracy.</a:t>
            </a:r>
          </a:p>
          <a:p>
            <a:endParaRPr lang="en-MY" sz="2000" dirty="0"/>
          </a:p>
        </p:txBody>
      </p:sp>
    </p:spTree>
    <p:extLst>
      <p:ext uri="{BB962C8B-B14F-4D97-AF65-F5344CB8AC3E}">
        <p14:creationId xmlns:p14="http://schemas.microsoft.com/office/powerpoint/2010/main" val="10754504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7E76-F3ED-C0C2-5C65-E782A9716919}"/>
              </a:ext>
            </a:extLst>
          </p:cNvPr>
          <p:cNvSpPr>
            <a:spLocks noGrp="1"/>
          </p:cNvSpPr>
          <p:nvPr>
            <p:ph type="title"/>
          </p:nvPr>
        </p:nvSpPr>
        <p:spPr/>
        <p:txBody>
          <a:bodyPr/>
          <a:lstStyle/>
          <a:p>
            <a:r>
              <a:rPr lang="en-MY" dirty="0" err="1"/>
              <a:t>XGBoost</a:t>
            </a:r>
            <a:endParaRPr lang="en-MY" dirty="0"/>
          </a:p>
        </p:txBody>
      </p:sp>
      <p:sp>
        <p:nvSpPr>
          <p:cNvPr id="3" name="Content Placeholder 2">
            <a:extLst>
              <a:ext uri="{FF2B5EF4-FFF2-40B4-BE49-F238E27FC236}">
                <a16:creationId xmlns:a16="http://schemas.microsoft.com/office/drawing/2014/main" id="{778F662B-16E2-7F33-43ED-DD81590F0CE5}"/>
              </a:ext>
            </a:extLst>
          </p:cNvPr>
          <p:cNvSpPr>
            <a:spLocks noGrp="1"/>
          </p:cNvSpPr>
          <p:nvPr>
            <p:ph idx="1"/>
          </p:nvPr>
        </p:nvSpPr>
        <p:spPr>
          <a:xfrm>
            <a:off x="838200" y="1825624"/>
            <a:ext cx="10515600" cy="4667251"/>
          </a:xfrm>
        </p:spPr>
        <p:txBody>
          <a:bodyPr>
            <a:normAutofit fontScale="70000" lnSpcReduction="20000"/>
          </a:bodyPr>
          <a:lstStyle/>
          <a:p>
            <a:pPr algn="l">
              <a:buFont typeface="+mj-lt"/>
              <a:buAutoNum type="arabicPeriod"/>
            </a:pPr>
            <a:r>
              <a:rPr lang="en-US" b="1" i="0" dirty="0">
                <a:solidFill>
                  <a:srgbClr val="0D0D0D"/>
                </a:solidFill>
                <a:effectLst/>
                <a:highlight>
                  <a:srgbClr val="FFFFFF"/>
                </a:highlight>
                <a:latin typeface="Söhne"/>
              </a:rPr>
              <a:t>Extreme Boosting:</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XGBoost</a:t>
            </a:r>
            <a:r>
              <a:rPr lang="en-US" b="0" i="0" dirty="0">
                <a:solidFill>
                  <a:srgbClr val="0D0D0D"/>
                </a:solidFill>
                <a:effectLst/>
                <a:highlight>
                  <a:srgbClr val="FFFFFF"/>
                </a:highlight>
                <a:latin typeface="Söhne"/>
              </a:rPr>
              <a:t> is like a turbocharged version of gradient boosting. It's designed to be extremely efficient and effective in building predictive models.</a:t>
            </a:r>
          </a:p>
          <a:p>
            <a:pPr algn="l">
              <a:buFont typeface="+mj-lt"/>
              <a:buAutoNum type="arabicPeriod"/>
            </a:pPr>
            <a:r>
              <a:rPr lang="en-US" b="1" i="0" dirty="0">
                <a:solidFill>
                  <a:srgbClr val="0D0D0D"/>
                </a:solidFill>
                <a:effectLst/>
                <a:highlight>
                  <a:srgbClr val="FFFFFF"/>
                </a:highlight>
                <a:latin typeface="Söhne"/>
              </a:rPr>
              <a:t>Regularization:</a:t>
            </a:r>
            <a:r>
              <a:rPr lang="en-US" b="0" i="0" dirty="0">
                <a:solidFill>
                  <a:srgbClr val="0D0D0D"/>
                </a:solidFill>
                <a:effectLst/>
                <a:highlight>
                  <a:srgbClr val="FFFFFF"/>
                </a:highlight>
                <a:latin typeface="Söhne"/>
              </a:rPr>
              <a:t> It incorporates regularization techniques to prevent overfitting, which is when a model learns too much from the training data and performs poorly on new data. This helps </a:t>
            </a:r>
            <a:r>
              <a:rPr lang="en-US" b="0" i="0" dirty="0" err="1">
                <a:solidFill>
                  <a:srgbClr val="0D0D0D"/>
                </a:solidFill>
                <a:effectLst/>
                <a:highlight>
                  <a:srgbClr val="FFFFFF"/>
                </a:highlight>
                <a:latin typeface="Söhne"/>
              </a:rPr>
              <a:t>XGBoost</a:t>
            </a:r>
            <a:r>
              <a:rPr lang="en-US" b="0" i="0" dirty="0">
                <a:solidFill>
                  <a:srgbClr val="0D0D0D"/>
                </a:solidFill>
                <a:effectLst/>
                <a:highlight>
                  <a:srgbClr val="FFFFFF"/>
                </a:highlight>
                <a:latin typeface="Söhne"/>
              </a:rPr>
              <a:t> produce more generalized models.</a:t>
            </a:r>
          </a:p>
          <a:p>
            <a:pPr algn="l">
              <a:buFont typeface="+mj-lt"/>
              <a:buAutoNum type="arabicPeriod"/>
            </a:pPr>
            <a:r>
              <a:rPr lang="en-US" b="1" i="0" dirty="0">
                <a:solidFill>
                  <a:srgbClr val="0D0D0D"/>
                </a:solidFill>
                <a:effectLst/>
                <a:highlight>
                  <a:srgbClr val="FFFFFF"/>
                </a:highlight>
                <a:latin typeface="Söhne"/>
              </a:rPr>
              <a:t>Tree Pruning:</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XGBoost</a:t>
            </a:r>
            <a:r>
              <a:rPr lang="en-US" b="0" i="0" dirty="0">
                <a:solidFill>
                  <a:srgbClr val="0D0D0D"/>
                </a:solidFill>
                <a:effectLst/>
                <a:highlight>
                  <a:srgbClr val="FFFFFF"/>
                </a:highlight>
                <a:latin typeface="Söhne"/>
              </a:rPr>
              <a:t> uses a process called tree pruning, where it removes splits that don't provide significant improvement in predictive performance. This leads to simpler and more interpretable trees.</a:t>
            </a:r>
          </a:p>
          <a:p>
            <a:pPr algn="l">
              <a:buFont typeface="+mj-lt"/>
              <a:buAutoNum type="arabicPeriod"/>
            </a:pPr>
            <a:r>
              <a:rPr lang="en-US" b="1" i="0" dirty="0">
                <a:solidFill>
                  <a:srgbClr val="0D0D0D"/>
                </a:solidFill>
                <a:effectLst/>
                <a:highlight>
                  <a:srgbClr val="FFFFFF"/>
                </a:highlight>
                <a:latin typeface="Söhne"/>
              </a:rPr>
              <a:t>Parallel Processing:</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XGBoost</a:t>
            </a:r>
            <a:r>
              <a:rPr lang="en-US" b="0" i="0" dirty="0">
                <a:solidFill>
                  <a:srgbClr val="0D0D0D"/>
                </a:solidFill>
                <a:effectLst/>
                <a:highlight>
                  <a:srgbClr val="FFFFFF"/>
                </a:highlight>
                <a:latin typeface="Söhne"/>
              </a:rPr>
              <a:t> can leverage parallel processing and distributed computing, making it faster and scalable to large datasets compared to traditional gradient boosting implementations.</a:t>
            </a:r>
          </a:p>
          <a:p>
            <a:pPr algn="l">
              <a:buFont typeface="+mj-lt"/>
              <a:buAutoNum type="arabicPeriod"/>
            </a:pPr>
            <a:r>
              <a:rPr lang="en-US" b="1" i="0" dirty="0">
                <a:solidFill>
                  <a:srgbClr val="0D0D0D"/>
                </a:solidFill>
                <a:effectLst/>
                <a:highlight>
                  <a:srgbClr val="FFFFFF"/>
                </a:highlight>
                <a:latin typeface="Söhne"/>
              </a:rPr>
              <a:t>Handling Missing Values:</a:t>
            </a:r>
            <a:r>
              <a:rPr lang="en-US" b="0" i="0" dirty="0">
                <a:solidFill>
                  <a:srgbClr val="0D0D0D"/>
                </a:solidFill>
                <a:effectLst/>
                <a:highlight>
                  <a:srgbClr val="FFFFFF"/>
                </a:highlight>
                <a:latin typeface="Söhne"/>
              </a:rPr>
              <a:t> It has built-in capabilities to handle missing values in the data, reducing the need for preprocessing steps.</a:t>
            </a:r>
          </a:p>
          <a:p>
            <a:pPr algn="l">
              <a:buFont typeface="+mj-lt"/>
              <a:buAutoNum type="arabicPeriod"/>
            </a:pPr>
            <a:r>
              <a:rPr lang="en-US" b="1" i="0" dirty="0">
                <a:solidFill>
                  <a:srgbClr val="0D0D0D"/>
                </a:solidFill>
                <a:effectLst/>
                <a:highlight>
                  <a:srgbClr val="FFFFFF"/>
                </a:highlight>
                <a:latin typeface="Söhne"/>
              </a:rPr>
              <a:t>Customizable Objective Functions:</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XGBoost</a:t>
            </a:r>
            <a:r>
              <a:rPr lang="en-US" b="0" i="0" dirty="0">
                <a:solidFill>
                  <a:srgbClr val="0D0D0D"/>
                </a:solidFill>
                <a:effectLst/>
                <a:highlight>
                  <a:srgbClr val="FFFFFF"/>
                </a:highlight>
                <a:latin typeface="Söhne"/>
              </a:rPr>
              <a:t> allows you to define and optimize custom objective functions, giving you flexibility to address specific problem requirements.</a:t>
            </a:r>
          </a:p>
          <a:p>
            <a:pPr algn="l">
              <a:buFont typeface="+mj-lt"/>
              <a:buAutoNum type="arabicPeriod"/>
            </a:pPr>
            <a:r>
              <a:rPr lang="en-US" b="1" i="0" dirty="0">
                <a:solidFill>
                  <a:srgbClr val="0D0D0D"/>
                </a:solidFill>
                <a:effectLst/>
                <a:highlight>
                  <a:srgbClr val="FFFFFF"/>
                </a:highlight>
                <a:latin typeface="Söhne"/>
              </a:rPr>
              <a:t>Feature Importance:</a:t>
            </a:r>
            <a:r>
              <a:rPr lang="en-US" b="0" i="0" dirty="0">
                <a:solidFill>
                  <a:srgbClr val="0D0D0D"/>
                </a:solidFill>
                <a:effectLst/>
                <a:highlight>
                  <a:srgbClr val="FFFFFF"/>
                </a:highlight>
                <a:latin typeface="Söhne"/>
              </a:rPr>
              <a:t> It provides insights into feature importance, helping you understand which features have the most impact on the model's predictions.</a:t>
            </a:r>
          </a:p>
          <a:p>
            <a:endParaRPr lang="en-MY" dirty="0"/>
          </a:p>
        </p:txBody>
      </p:sp>
    </p:spTree>
    <p:extLst>
      <p:ext uri="{BB962C8B-B14F-4D97-AF65-F5344CB8AC3E}">
        <p14:creationId xmlns:p14="http://schemas.microsoft.com/office/powerpoint/2010/main" val="3438388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040C8A-F7D7-AB7D-8901-3553F123D510}"/>
              </a:ext>
            </a:extLst>
          </p:cNvPr>
          <p:cNvSpPr>
            <a:spLocks noGrp="1"/>
          </p:cNvSpPr>
          <p:nvPr>
            <p:ph type="title"/>
          </p:nvPr>
        </p:nvSpPr>
        <p:spPr>
          <a:xfrm>
            <a:off x="1115568" y="548640"/>
            <a:ext cx="10168128" cy="1179576"/>
          </a:xfrm>
        </p:spPr>
        <p:txBody>
          <a:bodyPr>
            <a:normAutofit/>
          </a:bodyPr>
          <a:lstStyle/>
          <a:p>
            <a:r>
              <a:rPr lang="en-MY" sz="4000"/>
              <a:t>XGBoost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06D376C-6ADF-0AE0-CF00-55FF96F658BA}"/>
              </a:ext>
            </a:extLst>
          </p:cNvPr>
          <p:cNvSpPr>
            <a:spLocks noGrp="1"/>
          </p:cNvSpPr>
          <p:nvPr>
            <p:ph idx="1"/>
          </p:nvPr>
        </p:nvSpPr>
        <p:spPr>
          <a:xfrm>
            <a:off x="1115568" y="2481943"/>
            <a:ext cx="10168128" cy="3695020"/>
          </a:xfrm>
        </p:spPr>
        <p:txBody>
          <a:bodyPr>
            <a:normAutofit/>
          </a:bodyPr>
          <a:lstStyle/>
          <a:p>
            <a:pPr>
              <a:buFont typeface="+mj-lt"/>
              <a:buAutoNum type="arabicPeriod"/>
            </a:pPr>
            <a:r>
              <a:rPr lang="en-US" sz="2000" b="1" i="0" dirty="0">
                <a:effectLst/>
                <a:highlight>
                  <a:srgbClr val="FFFFFF"/>
                </a:highlight>
                <a:latin typeface="Söhne"/>
              </a:rPr>
              <a:t>Extreme Boosting:</a:t>
            </a:r>
            <a:r>
              <a:rPr lang="en-US" sz="2000" b="0" i="0" dirty="0">
                <a:effectLst/>
                <a:highlight>
                  <a:srgbClr val="FFFFFF"/>
                </a:highlight>
                <a:latin typeface="Söhne"/>
              </a:rPr>
              <a:t> </a:t>
            </a:r>
            <a:r>
              <a:rPr lang="en-US" sz="2000" b="0" i="0" dirty="0" err="1">
                <a:effectLst/>
                <a:highlight>
                  <a:srgbClr val="FFFFFF"/>
                </a:highlight>
                <a:latin typeface="Söhne"/>
              </a:rPr>
              <a:t>XGBoost</a:t>
            </a:r>
            <a:r>
              <a:rPr lang="en-US" sz="2000" b="0" i="0" dirty="0">
                <a:effectLst/>
                <a:highlight>
                  <a:srgbClr val="FFFFFF"/>
                </a:highlight>
                <a:latin typeface="Söhne"/>
              </a:rPr>
              <a:t> is highly efficient and effective in building predictive models.</a:t>
            </a:r>
          </a:p>
          <a:p>
            <a:pPr>
              <a:buFont typeface="+mj-lt"/>
              <a:buAutoNum type="arabicPeriod"/>
            </a:pPr>
            <a:r>
              <a:rPr lang="en-US" sz="2000" b="1" i="0" dirty="0">
                <a:effectLst/>
                <a:highlight>
                  <a:srgbClr val="FFFFFF"/>
                </a:highlight>
                <a:latin typeface="Söhne"/>
              </a:rPr>
              <a:t>Regularization:</a:t>
            </a:r>
            <a:r>
              <a:rPr lang="en-US" sz="2000" b="0" i="0" dirty="0">
                <a:effectLst/>
                <a:highlight>
                  <a:srgbClr val="FFFFFF"/>
                </a:highlight>
                <a:latin typeface="Söhne"/>
              </a:rPr>
              <a:t> Prevents overfitting and produces more generalized models.</a:t>
            </a:r>
          </a:p>
          <a:p>
            <a:pPr>
              <a:buFont typeface="+mj-lt"/>
              <a:buAutoNum type="arabicPeriod"/>
            </a:pPr>
            <a:r>
              <a:rPr lang="en-US" sz="2000" b="1" i="0" dirty="0">
                <a:effectLst/>
                <a:highlight>
                  <a:srgbClr val="FFFFFF"/>
                </a:highlight>
                <a:latin typeface="Söhne"/>
              </a:rPr>
              <a:t>Tree Pruning:</a:t>
            </a:r>
            <a:r>
              <a:rPr lang="en-US" sz="2000" b="0" i="0" dirty="0">
                <a:effectLst/>
                <a:highlight>
                  <a:srgbClr val="FFFFFF"/>
                </a:highlight>
                <a:latin typeface="Söhne"/>
              </a:rPr>
              <a:t> Removes unnecessary splits for simpler and interpretable trees.</a:t>
            </a:r>
          </a:p>
          <a:p>
            <a:pPr>
              <a:buFont typeface="+mj-lt"/>
              <a:buAutoNum type="arabicPeriod"/>
            </a:pPr>
            <a:r>
              <a:rPr lang="en-US" sz="2000" b="1" i="0" dirty="0">
                <a:effectLst/>
                <a:highlight>
                  <a:srgbClr val="FFFFFF"/>
                </a:highlight>
                <a:latin typeface="Söhne"/>
              </a:rPr>
              <a:t>Parallel Processing:</a:t>
            </a:r>
            <a:r>
              <a:rPr lang="en-US" sz="2000" b="0" i="0" dirty="0">
                <a:effectLst/>
                <a:highlight>
                  <a:srgbClr val="FFFFFF"/>
                </a:highlight>
                <a:latin typeface="Söhne"/>
              </a:rPr>
              <a:t> Faster and scalable to large datasets with parallel processing.</a:t>
            </a:r>
          </a:p>
          <a:p>
            <a:pPr>
              <a:buFont typeface="+mj-lt"/>
              <a:buAutoNum type="arabicPeriod"/>
            </a:pPr>
            <a:r>
              <a:rPr lang="en-US" sz="2000" b="1" i="0" dirty="0">
                <a:effectLst/>
                <a:highlight>
                  <a:srgbClr val="FFFFFF"/>
                </a:highlight>
                <a:latin typeface="Söhne"/>
              </a:rPr>
              <a:t>Handling Missing Values:</a:t>
            </a:r>
            <a:r>
              <a:rPr lang="en-US" sz="2000" b="0" i="0" dirty="0">
                <a:effectLst/>
                <a:highlight>
                  <a:srgbClr val="FFFFFF"/>
                </a:highlight>
                <a:latin typeface="Söhne"/>
              </a:rPr>
              <a:t> Built-in capabilities to handle missing data, reducing preprocessing.</a:t>
            </a:r>
          </a:p>
          <a:p>
            <a:pPr>
              <a:buFont typeface="+mj-lt"/>
              <a:buAutoNum type="arabicPeriod"/>
            </a:pPr>
            <a:r>
              <a:rPr lang="en-US" sz="2000" b="1" i="0" dirty="0">
                <a:effectLst/>
                <a:highlight>
                  <a:srgbClr val="FFFFFF"/>
                </a:highlight>
                <a:latin typeface="Söhne"/>
              </a:rPr>
              <a:t>Customizable Objectives:</a:t>
            </a:r>
            <a:r>
              <a:rPr lang="en-US" sz="2000" b="0" i="0" dirty="0">
                <a:effectLst/>
                <a:highlight>
                  <a:srgbClr val="FFFFFF"/>
                </a:highlight>
                <a:latin typeface="Söhne"/>
              </a:rPr>
              <a:t> Allows defining custom objective functions for specific requirements.</a:t>
            </a:r>
          </a:p>
          <a:p>
            <a:pPr>
              <a:buFont typeface="+mj-lt"/>
              <a:buAutoNum type="arabicPeriod"/>
            </a:pPr>
            <a:r>
              <a:rPr lang="en-US" sz="2000" b="1" i="0" dirty="0">
                <a:effectLst/>
                <a:highlight>
                  <a:srgbClr val="FFFFFF"/>
                </a:highlight>
                <a:latin typeface="Söhne"/>
              </a:rPr>
              <a:t>Feature Importance:</a:t>
            </a:r>
            <a:r>
              <a:rPr lang="en-US" sz="2000" b="0" i="0" dirty="0">
                <a:effectLst/>
                <a:highlight>
                  <a:srgbClr val="FFFFFF"/>
                </a:highlight>
                <a:latin typeface="Söhne"/>
              </a:rPr>
              <a:t> Provides insights into important features impacting predictions.</a:t>
            </a:r>
          </a:p>
          <a:p>
            <a:endParaRPr lang="en-MY" sz="2000" dirty="0"/>
          </a:p>
        </p:txBody>
      </p:sp>
    </p:spTree>
    <p:extLst>
      <p:ext uri="{BB962C8B-B14F-4D97-AF65-F5344CB8AC3E}">
        <p14:creationId xmlns:p14="http://schemas.microsoft.com/office/powerpoint/2010/main" val="3389433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6FEF-D5FC-8AC2-0F46-52014B86ADD7}"/>
              </a:ext>
            </a:extLst>
          </p:cNvPr>
          <p:cNvSpPr>
            <a:spLocks noGrp="1"/>
          </p:cNvSpPr>
          <p:nvPr>
            <p:ph type="title"/>
          </p:nvPr>
        </p:nvSpPr>
        <p:spPr/>
        <p:txBody>
          <a:bodyPr/>
          <a:lstStyle/>
          <a:p>
            <a:r>
              <a:rPr lang="en-MY" dirty="0" err="1"/>
              <a:t>LightGBM</a:t>
            </a:r>
            <a:endParaRPr lang="en-MY" dirty="0"/>
          </a:p>
        </p:txBody>
      </p:sp>
      <p:sp>
        <p:nvSpPr>
          <p:cNvPr id="3" name="Content Placeholder 2">
            <a:extLst>
              <a:ext uri="{FF2B5EF4-FFF2-40B4-BE49-F238E27FC236}">
                <a16:creationId xmlns:a16="http://schemas.microsoft.com/office/drawing/2014/main" id="{683F49C9-4AE6-064D-FB38-0425D649DC77}"/>
              </a:ext>
            </a:extLst>
          </p:cNvPr>
          <p:cNvSpPr>
            <a:spLocks noGrp="1"/>
          </p:cNvSpPr>
          <p:nvPr>
            <p:ph idx="1"/>
          </p:nvPr>
        </p:nvSpPr>
        <p:spPr>
          <a:xfrm>
            <a:off x="838200" y="1615440"/>
            <a:ext cx="10515600" cy="5161915"/>
          </a:xfrm>
        </p:spPr>
        <p:txBody>
          <a:bodyPr>
            <a:normAutofit fontScale="70000" lnSpcReduction="20000"/>
          </a:bodyPr>
          <a:lstStyle/>
          <a:p>
            <a:pPr algn="l">
              <a:buFont typeface="+mj-lt"/>
              <a:buAutoNum type="arabicPeriod"/>
            </a:pPr>
            <a:r>
              <a:rPr lang="en-US" b="1" i="0" dirty="0">
                <a:solidFill>
                  <a:srgbClr val="0D0D0D"/>
                </a:solidFill>
                <a:effectLst/>
                <a:highlight>
                  <a:srgbClr val="FFFFFF"/>
                </a:highlight>
                <a:latin typeface="Söhne"/>
              </a:rPr>
              <a:t>Lightweight and Fast:</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LightGBM</a:t>
            </a:r>
            <a:r>
              <a:rPr lang="en-US" b="0" i="0" dirty="0">
                <a:solidFill>
                  <a:srgbClr val="0D0D0D"/>
                </a:solidFill>
                <a:effectLst/>
                <a:highlight>
                  <a:srgbClr val="FFFFFF"/>
                </a:highlight>
                <a:latin typeface="Söhne"/>
              </a:rPr>
              <a:t> is designed to be highly efficient and faster than other gradient boosting implementations. It's optimized for large datasets and high-dimensional feature spaces.</a:t>
            </a:r>
          </a:p>
          <a:p>
            <a:pPr algn="l">
              <a:buFont typeface="+mj-lt"/>
              <a:buAutoNum type="arabicPeriod"/>
            </a:pPr>
            <a:r>
              <a:rPr lang="en-US" b="1" i="0" dirty="0">
                <a:solidFill>
                  <a:srgbClr val="0D0D0D"/>
                </a:solidFill>
                <a:effectLst/>
                <a:highlight>
                  <a:srgbClr val="FFFFFF"/>
                </a:highlight>
                <a:latin typeface="Söhne"/>
              </a:rPr>
              <a:t>Gradient Boosting:</a:t>
            </a:r>
            <a:r>
              <a:rPr lang="en-US" b="0" i="0" dirty="0">
                <a:solidFill>
                  <a:srgbClr val="0D0D0D"/>
                </a:solidFill>
                <a:effectLst/>
                <a:highlight>
                  <a:srgbClr val="FFFFFF"/>
                </a:highlight>
                <a:latin typeface="Söhne"/>
              </a:rPr>
              <a:t> Like </a:t>
            </a:r>
            <a:r>
              <a:rPr lang="en-US" b="0" i="0" dirty="0" err="1">
                <a:solidFill>
                  <a:srgbClr val="0D0D0D"/>
                </a:solidFill>
                <a:effectLst/>
                <a:highlight>
                  <a:srgbClr val="FFFFFF"/>
                </a:highlight>
                <a:latin typeface="Söhne"/>
              </a:rPr>
              <a:t>XGBoost</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LightGBM</a:t>
            </a:r>
            <a:r>
              <a:rPr lang="en-US" b="0" i="0" dirty="0">
                <a:solidFill>
                  <a:srgbClr val="0D0D0D"/>
                </a:solidFill>
                <a:effectLst/>
                <a:highlight>
                  <a:srgbClr val="FFFFFF"/>
                </a:highlight>
                <a:latin typeface="Söhne"/>
              </a:rPr>
              <a:t> is based on the gradient boosting framework. It builds trees sequentially, with each tree learning from the errors of the previous ones.</a:t>
            </a:r>
          </a:p>
          <a:p>
            <a:pPr algn="l">
              <a:buFont typeface="+mj-lt"/>
              <a:buAutoNum type="arabicPeriod"/>
            </a:pPr>
            <a:r>
              <a:rPr lang="en-US" b="1" i="0" dirty="0">
                <a:solidFill>
                  <a:srgbClr val="0D0D0D"/>
                </a:solidFill>
                <a:effectLst/>
                <a:highlight>
                  <a:srgbClr val="FFFFFF"/>
                </a:highlight>
                <a:latin typeface="Söhne"/>
              </a:rPr>
              <a:t>Leaf-Wise Growth:</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LightGBM</a:t>
            </a:r>
            <a:r>
              <a:rPr lang="en-US" b="0" i="0" dirty="0">
                <a:solidFill>
                  <a:srgbClr val="0D0D0D"/>
                </a:solidFill>
                <a:effectLst/>
                <a:highlight>
                  <a:srgbClr val="FFFFFF"/>
                </a:highlight>
                <a:latin typeface="Söhne"/>
              </a:rPr>
              <a:t> uses a leaf-wise growth strategy for building trees. Instead of growing trees level by level (depth-wise), it grows trees leaf by leaf, choosing the leaf with the maximum reduction in loss during each split. This strategy can lead to deeper and more complex trees, capturing intricate patterns in the data.</a:t>
            </a:r>
          </a:p>
          <a:p>
            <a:pPr algn="l">
              <a:buFont typeface="+mj-lt"/>
              <a:buAutoNum type="arabicPeriod"/>
            </a:pPr>
            <a:r>
              <a:rPr lang="en-US" b="1" i="0" dirty="0">
                <a:solidFill>
                  <a:srgbClr val="0D0D0D"/>
                </a:solidFill>
                <a:effectLst/>
                <a:highlight>
                  <a:srgbClr val="FFFFFF"/>
                </a:highlight>
                <a:latin typeface="Söhne"/>
              </a:rPr>
              <a:t>Gradient-Based Learning:</a:t>
            </a:r>
            <a:r>
              <a:rPr lang="en-US" b="0" i="0" dirty="0">
                <a:solidFill>
                  <a:srgbClr val="0D0D0D"/>
                </a:solidFill>
                <a:effectLst/>
                <a:highlight>
                  <a:srgbClr val="FFFFFF"/>
                </a:highlight>
                <a:latin typeface="Söhne"/>
              </a:rPr>
              <a:t> It uses gradient-based learning to optimize the split decisions during tree construction. This approach focuses on minimizing the loss function directly, leading to faster convergence and improved accuracy.</a:t>
            </a:r>
          </a:p>
          <a:p>
            <a:pPr algn="l">
              <a:buFont typeface="+mj-lt"/>
              <a:buAutoNum type="arabicPeriod"/>
            </a:pPr>
            <a:r>
              <a:rPr lang="en-US" b="1" i="0" dirty="0">
                <a:solidFill>
                  <a:srgbClr val="0D0D0D"/>
                </a:solidFill>
                <a:effectLst/>
                <a:highlight>
                  <a:srgbClr val="FFFFFF"/>
                </a:highlight>
                <a:latin typeface="Söhne"/>
              </a:rPr>
              <a:t>Categorical Feature Support:</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LightGBM</a:t>
            </a:r>
            <a:r>
              <a:rPr lang="en-US" b="0" i="0" dirty="0">
                <a:solidFill>
                  <a:srgbClr val="0D0D0D"/>
                </a:solidFill>
                <a:effectLst/>
                <a:highlight>
                  <a:srgbClr val="FFFFFF"/>
                </a:highlight>
                <a:latin typeface="Söhne"/>
              </a:rPr>
              <a:t> provides native support for handling categorical features without the need for one-hot encoding, which can save memory and improve training speed.</a:t>
            </a:r>
          </a:p>
          <a:p>
            <a:pPr algn="l">
              <a:buFont typeface="+mj-lt"/>
              <a:buAutoNum type="arabicPeriod"/>
            </a:pPr>
            <a:r>
              <a:rPr lang="en-US" b="1" i="0" dirty="0">
                <a:solidFill>
                  <a:srgbClr val="0D0D0D"/>
                </a:solidFill>
                <a:effectLst/>
                <a:highlight>
                  <a:srgbClr val="FFFFFF"/>
                </a:highlight>
                <a:latin typeface="Söhne"/>
              </a:rPr>
              <a:t>Histogram-Based Optimization:</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LightGBM</a:t>
            </a:r>
            <a:r>
              <a:rPr lang="en-US" b="0" i="0" dirty="0">
                <a:solidFill>
                  <a:srgbClr val="0D0D0D"/>
                </a:solidFill>
                <a:effectLst/>
                <a:highlight>
                  <a:srgbClr val="FFFFFF"/>
                </a:highlight>
                <a:latin typeface="Söhne"/>
              </a:rPr>
              <a:t> uses histogram-based algorithms to efficiently find the best split points during tree construction. This reduces the computational cost compared to exact algorithms, especially for large datasets.</a:t>
            </a:r>
          </a:p>
          <a:p>
            <a:pPr algn="l">
              <a:buFont typeface="+mj-lt"/>
              <a:buAutoNum type="arabicPeriod"/>
            </a:pPr>
            <a:r>
              <a:rPr lang="en-US" b="1" i="0" dirty="0">
                <a:solidFill>
                  <a:srgbClr val="0D0D0D"/>
                </a:solidFill>
                <a:effectLst/>
                <a:highlight>
                  <a:srgbClr val="FFFFFF"/>
                </a:highlight>
                <a:latin typeface="Söhne"/>
              </a:rPr>
              <a:t>Parallel Training:</a:t>
            </a:r>
            <a:r>
              <a:rPr lang="en-US" b="0" i="0" dirty="0">
                <a:solidFill>
                  <a:srgbClr val="0D0D0D"/>
                </a:solidFill>
                <a:effectLst/>
                <a:highlight>
                  <a:srgbClr val="FFFFFF"/>
                </a:highlight>
                <a:latin typeface="Söhne"/>
              </a:rPr>
              <a:t> Similar to </a:t>
            </a:r>
            <a:r>
              <a:rPr lang="en-US" b="0" i="0" dirty="0" err="1">
                <a:solidFill>
                  <a:srgbClr val="0D0D0D"/>
                </a:solidFill>
                <a:effectLst/>
                <a:highlight>
                  <a:srgbClr val="FFFFFF"/>
                </a:highlight>
                <a:latin typeface="Söhne"/>
              </a:rPr>
              <a:t>XGBoost</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LightGBM</a:t>
            </a:r>
            <a:r>
              <a:rPr lang="en-US" b="0" i="0" dirty="0">
                <a:solidFill>
                  <a:srgbClr val="0D0D0D"/>
                </a:solidFill>
                <a:effectLst/>
                <a:highlight>
                  <a:srgbClr val="FFFFFF"/>
                </a:highlight>
                <a:latin typeface="Söhne"/>
              </a:rPr>
              <a:t> supports parallel training, taking advantage of multiple cores or distributed computing environments to speed up model training.</a:t>
            </a:r>
          </a:p>
          <a:p>
            <a:endParaRPr lang="en-MY" dirty="0"/>
          </a:p>
        </p:txBody>
      </p:sp>
    </p:spTree>
    <p:extLst>
      <p:ext uri="{BB962C8B-B14F-4D97-AF65-F5344CB8AC3E}">
        <p14:creationId xmlns:p14="http://schemas.microsoft.com/office/powerpoint/2010/main" val="15269807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39DC88-F2BF-1BBE-AF31-E026BAB1F712}"/>
              </a:ext>
            </a:extLst>
          </p:cNvPr>
          <p:cNvSpPr>
            <a:spLocks noGrp="1"/>
          </p:cNvSpPr>
          <p:nvPr>
            <p:ph type="title"/>
          </p:nvPr>
        </p:nvSpPr>
        <p:spPr>
          <a:xfrm>
            <a:off x="1115568" y="548640"/>
            <a:ext cx="10168128" cy="1179576"/>
          </a:xfrm>
        </p:spPr>
        <p:txBody>
          <a:bodyPr>
            <a:normAutofit/>
          </a:bodyPr>
          <a:lstStyle/>
          <a:p>
            <a:r>
              <a:rPr lang="en-MY" sz="4000"/>
              <a:t>LightGBM</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7C7B3E6-3D27-2CB2-C746-6329BC01580C}"/>
              </a:ext>
            </a:extLst>
          </p:cNvPr>
          <p:cNvSpPr>
            <a:spLocks noGrp="1"/>
          </p:cNvSpPr>
          <p:nvPr>
            <p:ph idx="1"/>
          </p:nvPr>
        </p:nvSpPr>
        <p:spPr>
          <a:xfrm>
            <a:off x="1115568" y="2481942"/>
            <a:ext cx="10168128" cy="4274458"/>
          </a:xfrm>
        </p:spPr>
        <p:txBody>
          <a:bodyPr>
            <a:normAutofit/>
          </a:bodyPr>
          <a:lstStyle/>
          <a:p>
            <a:pPr>
              <a:buFont typeface="+mj-lt"/>
              <a:buAutoNum type="arabicPeriod"/>
            </a:pPr>
            <a:r>
              <a:rPr lang="en-US" sz="2000" b="1" i="0" dirty="0">
                <a:effectLst/>
                <a:highlight>
                  <a:srgbClr val="FFFFFF"/>
                </a:highlight>
                <a:latin typeface="Söhne"/>
              </a:rPr>
              <a:t>Efficient &amp; Fast:</a:t>
            </a:r>
            <a:r>
              <a:rPr lang="en-US" sz="2000" b="0" i="0" dirty="0">
                <a:effectLst/>
                <a:highlight>
                  <a:srgbClr val="FFFFFF"/>
                </a:highlight>
                <a:latin typeface="Söhne"/>
              </a:rPr>
              <a:t> </a:t>
            </a:r>
            <a:r>
              <a:rPr lang="en-US" sz="2000" b="0" i="0" dirty="0" err="1">
                <a:effectLst/>
                <a:highlight>
                  <a:srgbClr val="FFFFFF"/>
                </a:highlight>
                <a:latin typeface="Söhne"/>
              </a:rPr>
              <a:t>LightGBM</a:t>
            </a:r>
            <a:r>
              <a:rPr lang="en-US" sz="2000" b="0" i="0" dirty="0">
                <a:effectLst/>
                <a:highlight>
                  <a:srgbClr val="FFFFFF"/>
                </a:highlight>
                <a:latin typeface="Söhne"/>
              </a:rPr>
              <a:t> is optimized for large datasets and high-dimensional features, offering speed and efficiency.</a:t>
            </a:r>
          </a:p>
          <a:p>
            <a:pPr>
              <a:buFont typeface="+mj-lt"/>
              <a:buAutoNum type="arabicPeriod"/>
            </a:pPr>
            <a:r>
              <a:rPr lang="en-US" sz="2000" b="1" i="0" dirty="0">
                <a:effectLst/>
                <a:highlight>
                  <a:srgbClr val="FFFFFF"/>
                </a:highlight>
                <a:latin typeface="Söhne"/>
              </a:rPr>
              <a:t>Gradient Boosting:</a:t>
            </a:r>
            <a:r>
              <a:rPr lang="en-US" sz="2000" b="0" i="0" dirty="0">
                <a:effectLst/>
                <a:highlight>
                  <a:srgbClr val="FFFFFF"/>
                </a:highlight>
                <a:latin typeface="Söhne"/>
              </a:rPr>
              <a:t> Builds trees sequentially, learning from previous errors like </a:t>
            </a:r>
            <a:r>
              <a:rPr lang="en-US" sz="2000" b="0" i="0" dirty="0" err="1">
                <a:effectLst/>
                <a:highlight>
                  <a:srgbClr val="FFFFFF"/>
                </a:highlight>
                <a:latin typeface="Söhne"/>
              </a:rPr>
              <a:t>XGBoost</a:t>
            </a:r>
            <a:r>
              <a:rPr lang="en-US" sz="2000" b="0" i="0" dirty="0">
                <a:effectLst/>
                <a:highlight>
                  <a:srgbClr val="FFFFFF"/>
                </a:highlight>
                <a:latin typeface="Söhne"/>
              </a:rPr>
              <a:t>.</a:t>
            </a:r>
          </a:p>
          <a:p>
            <a:pPr>
              <a:buFont typeface="+mj-lt"/>
              <a:buAutoNum type="arabicPeriod"/>
            </a:pPr>
            <a:r>
              <a:rPr lang="en-US" sz="2000" b="1" i="0" dirty="0">
                <a:effectLst/>
                <a:highlight>
                  <a:srgbClr val="FFFFFF"/>
                </a:highlight>
                <a:latin typeface="Söhne"/>
              </a:rPr>
              <a:t>Leaf-Wise Growth:</a:t>
            </a:r>
            <a:r>
              <a:rPr lang="en-US" sz="2000" b="0" i="0" dirty="0">
                <a:effectLst/>
                <a:highlight>
                  <a:srgbClr val="FFFFFF"/>
                </a:highlight>
                <a:latin typeface="Söhne"/>
              </a:rPr>
              <a:t> Grows trees leaf by leaf, capturing complex patterns efficiently.</a:t>
            </a:r>
          </a:p>
          <a:p>
            <a:pPr>
              <a:buFont typeface="+mj-lt"/>
              <a:buAutoNum type="arabicPeriod"/>
            </a:pPr>
            <a:r>
              <a:rPr lang="en-US" sz="2000" b="1" i="0" dirty="0">
                <a:effectLst/>
                <a:highlight>
                  <a:srgbClr val="FFFFFF"/>
                </a:highlight>
                <a:latin typeface="Söhne"/>
              </a:rPr>
              <a:t>Gradient-Based Learning:</a:t>
            </a:r>
            <a:r>
              <a:rPr lang="en-US" sz="2000" b="0" i="0" dirty="0">
                <a:effectLst/>
                <a:highlight>
                  <a:srgbClr val="FFFFFF"/>
                </a:highlight>
                <a:latin typeface="Söhne"/>
              </a:rPr>
              <a:t> Optimizes split decisions directly for faster convergence and accuracy.</a:t>
            </a:r>
          </a:p>
          <a:p>
            <a:pPr>
              <a:buFont typeface="+mj-lt"/>
              <a:buAutoNum type="arabicPeriod"/>
            </a:pPr>
            <a:r>
              <a:rPr lang="en-US" sz="2000" b="1" i="0" dirty="0">
                <a:effectLst/>
                <a:highlight>
                  <a:srgbClr val="FFFFFF"/>
                </a:highlight>
                <a:latin typeface="Söhne"/>
              </a:rPr>
              <a:t>Categorical Feature Support:</a:t>
            </a:r>
            <a:r>
              <a:rPr lang="en-US" sz="2000" b="0" i="0" dirty="0">
                <a:effectLst/>
                <a:highlight>
                  <a:srgbClr val="FFFFFF"/>
                </a:highlight>
                <a:latin typeface="Söhne"/>
              </a:rPr>
              <a:t> Handles categorical features without one-hot encoding, saving memory and improving speed.</a:t>
            </a:r>
          </a:p>
          <a:p>
            <a:pPr>
              <a:buFont typeface="+mj-lt"/>
              <a:buAutoNum type="arabicPeriod"/>
            </a:pPr>
            <a:r>
              <a:rPr lang="en-US" sz="2000" b="1" i="0" dirty="0">
                <a:effectLst/>
                <a:highlight>
                  <a:srgbClr val="FFFFFF"/>
                </a:highlight>
                <a:latin typeface="Söhne"/>
              </a:rPr>
              <a:t>Histogram-Based Optimization:</a:t>
            </a:r>
            <a:r>
              <a:rPr lang="en-US" sz="2000" b="0" i="0" dirty="0">
                <a:effectLst/>
                <a:highlight>
                  <a:srgbClr val="FFFFFF"/>
                </a:highlight>
                <a:latin typeface="Söhne"/>
              </a:rPr>
              <a:t> Efficiently finds best split points, reducing computational cost, especially for large datasets.</a:t>
            </a:r>
          </a:p>
          <a:p>
            <a:pPr>
              <a:buFont typeface="+mj-lt"/>
              <a:buAutoNum type="arabicPeriod"/>
            </a:pPr>
            <a:r>
              <a:rPr lang="en-US" sz="2000" b="1" i="0" dirty="0">
                <a:effectLst/>
                <a:highlight>
                  <a:srgbClr val="FFFFFF"/>
                </a:highlight>
                <a:latin typeface="Söhne"/>
              </a:rPr>
              <a:t>Parallel Training:</a:t>
            </a:r>
            <a:r>
              <a:rPr lang="en-US" sz="2000" b="0" i="0" dirty="0">
                <a:effectLst/>
                <a:highlight>
                  <a:srgbClr val="FFFFFF"/>
                </a:highlight>
                <a:latin typeface="Söhne"/>
              </a:rPr>
              <a:t> Supports parallel training for faster model training using multiple cores or distributed computing.</a:t>
            </a:r>
          </a:p>
        </p:txBody>
      </p:sp>
    </p:spTree>
    <p:extLst>
      <p:ext uri="{BB962C8B-B14F-4D97-AF65-F5344CB8AC3E}">
        <p14:creationId xmlns:p14="http://schemas.microsoft.com/office/powerpoint/2010/main" val="1779358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CBDFF-5931-8D1B-234F-A2A45CD784B4}"/>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7B467F8-3F54-911A-FBFE-5A0F5D55D263}"/>
              </a:ext>
            </a:extLst>
          </p:cNvPr>
          <p:cNvGraphicFramePr/>
          <p:nvPr>
            <p:extLst>
              <p:ext uri="{D42A27DB-BD31-4B8C-83A1-F6EECF244321}">
                <p14:modId xmlns:p14="http://schemas.microsoft.com/office/powerpoint/2010/main" val="2079569235"/>
              </p:ext>
            </p:extLst>
          </p:nvPr>
        </p:nvGraphicFramePr>
        <p:xfrm>
          <a:off x="411481" y="1027906"/>
          <a:ext cx="2382519"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3">
            <a:extLst>
              <a:ext uri="{FF2B5EF4-FFF2-40B4-BE49-F238E27FC236}">
                <a16:creationId xmlns:a16="http://schemas.microsoft.com/office/drawing/2014/main" id="{6AAF506E-D0E2-E9D9-83EF-8F8C8F5C1AEE}"/>
              </a:ext>
            </a:extLst>
          </p:cNvPr>
          <p:cNvGraphicFramePr>
            <a:graphicFrameLocks noGrp="1"/>
          </p:cNvGraphicFramePr>
          <p:nvPr>
            <p:extLst>
              <p:ext uri="{D42A27DB-BD31-4B8C-83A1-F6EECF244321}">
                <p14:modId xmlns:p14="http://schemas.microsoft.com/office/powerpoint/2010/main" val="4066779002"/>
              </p:ext>
            </p:extLst>
          </p:nvPr>
        </p:nvGraphicFramePr>
        <p:xfrm>
          <a:off x="4368799" y="2487451"/>
          <a:ext cx="7711441" cy="3342642"/>
        </p:xfrm>
        <a:graphic>
          <a:graphicData uri="http://schemas.openxmlformats.org/drawingml/2006/table">
            <a:tbl>
              <a:tblPr firstRow="1" bandRow="1">
                <a:tableStyleId>{9DCAF9ED-07DC-4A11-8D7F-57B35C25682E}</a:tableStyleId>
              </a:tblPr>
              <a:tblGrid>
                <a:gridCol w="980132">
                  <a:extLst>
                    <a:ext uri="{9D8B030D-6E8A-4147-A177-3AD203B41FA5}">
                      <a16:colId xmlns:a16="http://schemas.microsoft.com/office/drawing/2014/main" val="3719374494"/>
                    </a:ext>
                  </a:extLst>
                </a:gridCol>
                <a:gridCol w="1376940">
                  <a:extLst>
                    <a:ext uri="{9D8B030D-6E8A-4147-A177-3AD203B41FA5}">
                      <a16:colId xmlns:a16="http://schemas.microsoft.com/office/drawing/2014/main" val="2203713399"/>
                    </a:ext>
                  </a:extLst>
                </a:gridCol>
                <a:gridCol w="1318718">
                  <a:extLst>
                    <a:ext uri="{9D8B030D-6E8A-4147-A177-3AD203B41FA5}">
                      <a16:colId xmlns:a16="http://schemas.microsoft.com/office/drawing/2014/main" val="2138284311"/>
                    </a:ext>
                  </a:extLst>
                </a:gridCol>
                <a:gridCol w="1474141">
                  <a:extLst>
                    <a:ext uri="{9D8B030D-6E8A-4147-A177-3AD203B41FA5}">
                      <a16:colId xmlns:a16="http://schemas.microsoft.com/office/drawing/2014/main" val="165872401"/>
                    </a:ext>
                  </a:extLst>
                </a:gridCol>
                <a:gridCol w="1037510">
                  <a:extLst>
                    <a:ext uri="{9D8B030D-6E8A-4147-A177-3AD203B41FA5}">
                      <a16:colId xmlns:a16="http://schemas.microsoft.com/office/drawing/2014/main" val="3533768831"/>
                    </a:ext>
                  </a:extLst>
                </a:gridCol>
                <a:gridCol w="1524000">
                  <a:extLst>
                    <a:ext uri="{9D8B030D-6E8A-4147-A177-3AD203B41FA5}">
                      <a16:colId xmlns:a16="http://schemas.microsoft.com/office/drawing/2014/main" val="1486291433"/>
                    </a:ext>
                  </a:extLst>
                </a:gridCol>
              </a:tblGrid>
              <a:tr h="557107">
                <a:tc>
                  <a:txBody>
                    <a:bodyPr/>
                    <a:lstStyle/>
                    <a:p>
                      <a:r>
                        <a:rPr lang="en-SG" sz="2000" dirty="0"/>
                        <a:t>Data</a:t>
                      </a:r>
                    </a:p>
                  </a:txBody>
                  <a:tcPr/>
                </a:tc>
                <a:tc>
                  <a:txBody>
                    <a:bodyPr/>
                    <a:lstStyle/>
                    <a:p>
                      <a:r>
                        <a:rPr lang="en-SG" sz="2000" dirty="0"/>
                        <a:t>Feature1</a:t>
                      </a:r>
                    </a:p>
                  </a:txBody>
                  <a:tcPr/>
                </a:tc>
                <a:tc>
                  <a:txBody>
                    <a:bodyPr/>
                    <a:lstStyle/>
                    <a:p>
                      <a:r>
                        <a:rPr lang="en-SG" sz="2000" dirty="0"/>
                        <a:t>Feature2 </a:t>
                      </a:r>
                    </a:p>
                  </a:txBody>
                  <a:tcPr/>
                </a:tc>
                <a:tc>
                  <a:txBody>
                    <a:bodyPr/>
                    <a:lstStyle/>
                    <a:p>
                      <a:r>
                        <a:rPr lang="en-SG" sz="2000" dirty="0"/>
                        <a:t>Feature3</a:t>
                      </a:r>
                    </a:p>
                  </a:txBody>
                  <a:tcPr/>
                </a:tc>
                <a:tc>
                  <a:txBody>
                    <a:bodyPr/>
                    <a:lstStyle/>
                    <a:p>
                      <a:r>
                        <a:rPr lang="en-SG" sz="2000" dirty="0"/>
                        <a:t>Label</a:t>
                      </a:r>
                    </a:p>
                  </a:txBody>
                  <a:tcPr/>
                </a:tc>
                <a:tc>
                  <a:txBody>
                    <a:bodyPr/>
                    <a:lstStyle/>
                    <a:p>
                      <a:r>
                        <a:rPr lang="en-SG" sz="2000" dirty="0"/>
                        <a:t>Prediction</a:t>
                      </a:r>
                    </a:p>
                  </a:txBody>
                  <a:tcPr/>
                </a:tc>
                <a:extLst>
                  <a:ext uri="{0D108BD9-81ED-4DB2-BD59-A6C34878D82A}">
                    <a16:rowId xmlns:a16="http://schemas.microsoft.com/office/drawing/2014/main" val="2708360880"/>
                  </a:ext>
                </a:extLst>
              </a:tr>
              <a:tr h="557107">
                <a:tc>
                  <a:txBody>
                    <a:bodyPr/>
                    <a:lstStyle/>
                    <a:p>
                      <a:r>
                        <a:rPr lang="en-SG" sz="2000" dirty="0"/>
                        <a:t>Data1 </a:t>
                      </a:r>
                    </a:p>
                  </a:txBody>
                  <a:tcPr/>
                </a:tc>
                <a:tc>
                  <a:txBody>
                    <a:bodyPr/>
                    <a:lstStyle/>
                    <a:p>
                      <a:r>
                        <a:rPr lang="en-SG" sz="2000" dirty="0"/>
                        <a:t>23</a:t>
                      </a:r>
                    </a:p>
                  </a:txBody>
                  <a:tcPr/>
                </a:tc>
                <a:tc>
                  <a:txBody>
                    <a:bodyPr/>
                    <a:lstStyle/>
                    <a:p>
                      <a:r>
                        <a:rPr lang="en-SG" sz="2000" dirty="0"/>
                        <a:t>3</a:t>
                      </a:r>
                    </a:p>
                  </a:txBody>
                  <a:tcPr/>
                </a:tc>
                <a:tc>
                  <a:txBody>
                    <a:bodyPr/>
                    <a:lstStyle/>
                    <a:p>
                      <a:r>
                        <a:rPr lang="en-SG" sz="2000" dirty="0"/>
                        <a:t>Cold</a:t>
                      </a:r>
                    </a:p>
                  </a:txBody>
                  <a:tcPr/>
                </a:tc>
                <a:tc>
                  <a:txBody>
                    <a:bodyPr/>
                    <a:lstStyle/>
                    <a:p>
                      <a:r>
                        <a:rPr lang="en-SG" sz="2000" dirty="0"/>
                        <a:t>Cold</a:t>
                      </a:r>
                    </a:p>
                  </a:txBody>
                  <a:tcPr/>
                </a:tc>
                <a:tc>
                  <a:txBody>
                    <a:bodyPr/>
                    <a:lstStyle/>
                    <a:p>
                      <a:endParaRPr lang="en-SG" sz="2000" dirty="0"/>
                    </a:p>
                  </a:txBody>
                  <a:tcPr/>
                </a:tc>
                <a:extLst>
                  <a:ext uri="{0D108BD9-81ED-4DB2-BD59-A6C34878D82A}">
                    <a16:rowId xmlns:a16="http://schemas.microsoft.com/office/drawing/2014/main" val="1228597965"/>
                  </a:ext>
                </a:extLst>
              </a:tr>
              <a:tr h="557107">
                <a:tc>
                  <a:txBody>
                    <a:bodyPr/>
                    <a:lstStyle/>
                    <a:p>
                      <a:r>
                        <a:rPr lang="en-SG" sz="2000" dirty="0"/>
                        <a:t>Data2</a:t>
                      </a:r>
                    </a:p>
                  </a:txBody>
                  <a:tcPr/>
                </a:tc>
                <a:tc>
                  <a:txBody>
                    <a:bodyPr/>
                    <a:lstStyle/>
                    <a:p>
                      <a:r>
                        <a:rPr lang="en-SG" sz="2000" dirty="0"/>
                        <a:t>12</a:t>
                      </a:r>
                    </a:p>
                  </a:txBody>
                  <a:tcPr/>
                </a:tc>
                <a:tc>
                  <a:txBody>
                    <a:bodyPr/>
                    <a:lstStyle/>
                    <a:p>
                      <a:r>
                        <a:rPr lang="en-SG" sz="2000" dirty="0"/>
                        <a:t>51</a:t>
                      </a:r>
                    </a:p>
                  </a:txBody>
                  <a:tcPr/>
                </a:tc>
                <a:tc>
                  <a:txBody>
                    <a:bodyPr/>
                    <a:lstStyle/>
                    <a:p>
                      <a:r>
                        <a:rPr lang="en-SG" sz="2000" dirty="0"/>
                        <a:t>Cold</a:t>
                      </a:r>
                    </a:p>
                  </a:txBody>
                  <a:tcPr/>
                </a:tc>
                <a:tc>
                  <a:txBody>
                    <a:bodyPr/>
                    <a:lstStyle/>
                    <a:p>
                      <a:r>
                        <a:rPr lang="en-SG" sz="2000" dirty="0"/>
                        <a:t>Hot</a:t>
                      </a:r>
                    </a:p>
                  </a:txBody>
                  <a:tcPr/>
                </a:tc>
                <a:tc>
                  <a:txBody>
                    <a:bodyPr/>
                    <a:lstStyle/>
                    <a:p>
                      <a:endParaRPr lang="en-SG" sz="2000" dirty="0"/>
                    </a:p>
                  </a:txBody>
                  <a:tcPr/>
                </a:tc>
                <a:extLst>
                  <a:ext uri="{0D108BD9-81ED-4DB2-BD59-A6C34878D82A}">
                    <a16:rowId xmlns:a16="http://schemas.microsoft.com/office/drawing/2014/main" val="3537115281"/>
                  </a:ext>
                </a:extLst>
              </a:tr>
              <a:tr h="557107">
                <a:tc>
                  <a:txBody>
                    <a:bodyPr/>
                    <a:lstStyle/>
                    <a:p>
                      <a:r>
                        <a:rPr lang="en-SG" sz="2000" dirty="0"/>
                        <a:t>Data3</a:t>
                      </a:r>
                    </a:p>
                  </a:txBody>
                  <a:tcPr/>
                </a:tc>
                <a:tc>
                  <a:txBody>
                    <a:bodyPr/>
                    <a:lstStyle/>
                    <a:p>
                      <a:r>
                        <a:rPr lang="en-SG" sz="2000" dirty="0"/>
                        <a:t>1</a:t>
                      </a:r>
                    </a:p>
                  </a:txBody>
                  <a:tcPr/>
                </a:tc>
                <a:tc>
                  <a:txBody>
                    <a:bodyPr/>
                    <a:lstStyle/>
                    <a:p>
                      <a:r>
                        <a:rPr lang="en-SG" sz="2000" dirty="0"/>
                        <a:t>12</a:t>
                      </a:r>
                    </a:p>
                  </a:txBody>
                  <a:tcPr/>
                </a:tc>
                <a:tc>
                  <a:txBody>
                    <a:bodyPr/>
                    <a:lstStyle/>
                    <a:p>
                      <a:r>
                        <a:rPr lang="en-SG" sz="2000" dirty="0"/>
                        <a:t>Hot</a:t>
                      </a:r>
                    </a:p>
                  </a:txBody>
                  <a:tcPr/>
                </a:tc>
                <a:tc>
                  <a:txBody>
                    <a:bodyPr/>
                    <a:lstStyle/>
                    <a:p>
                      <a:r>
                        <a:rPr lang="en-SG" sz="2000" dirty="0"/>
                        <a:t>Hot</a:t>
                      </a:r>
                    </a:p>
                  </a:txBody>
                  <a:tcPr/>
                </a:tc>
                <a:tc>
                  <a:txBody>
                    <a:bodyPr/>
                    <a:lstStyle/>
                    <a:p>
                      <a:endParaRPr lang="en-SG" sz="2000" dirty="0"/>
                    </a:p>
                  </a:txBody>
                  <a:tcPr/>
                </a:tc>
                <a:extLst>
                  <a:ext uri="{0D108BD9-81ED-4DB2-BD59-A6C34878D82A}">
                    <a16:rowId xmlns:a16="http://schemas.microsoft.com/office/drawing/2014/main" val="2781420899"/>
                  </a:ext>
                </a:extLst>
              </a:tr>
              <a:tr h="557107">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tc>
                  <a:txBody>
                    <a:bodyPr/>
                    <a:lstStyle/>
                    <a:p>
                      <a:r>
                        <a:rPr lang="en-SG" sz="2000" dirty="0"/>
                        <a:t>…</a:t>
                      </a:r>
                    </a:p>
                  </a:txBody>
                  <a:tcPr/>
                </a:tc>
                <a:extLst>
                  <a:ext uri="{0D108BD9-81ED-4DB2-BD59-A6C34878D82A}">
                    <a16:rowId xmlns:a16="http://schemas.microsoft.com/office/drawing/2014/main" val="876779735"/>
                  </a:ext>
                </a:extLst>
              </a:tr>
              <a:tr h="557107">
                <a:tc>
                  <a:txBody>
                    <a:bodyPr/>
                    <a:lstStyle/>
                    <a:p>
                      <a:r>
                        <a:rPr lang="en-SG" sz="2000" dirty="0" err="1"/>
                        <a:t>DataN</a:t>
                      </a:r>
                      <a:r>
                        <a:rPr lang="en-SG" sz="2000" dirty="0"/>
                        <a:t> </a:t>
                      </a:r>
                    </a:p>
                  </a:txBody>
                  <a:tcPr/>
                </a:tc>
                <a:tc>
                  <a:txBody>
                    <a:bodyPr/>
                    <a:lstStyle/>
                    <a:p>
                      <a:r>
                        <a:rPr lang="en-SG" sz="2000" dirty="0"/>
                        <a:t>15</a:t>
                      </a:r>
                    </a:p>
                  </a:txBody>
                  <a:tcPr/>
                </a:tc>
                <a:tc>
                  <a:txBody>
                    <a:bodyPr/>
                    <a:lstStyle/>
                    <a:p>
                      <a:r>
                        <a:rPr lang="en-SG" sz="2000" dirty="0"/>
                        <a:t>65</a:t>
                      </a:r>
                    </a:p>
                  </a:txBody>
                  <a:tcPr/>
                </a:tc>
                <a:tc>
                  <a:txBody>
                    <a:bodyPr/>
                    <a:lstStyle/>
                    <a:p>
                      <a:r>
                        <a:rPr lang="en-SG" sz="2000" dirty="0"/>
                        <a:t>Hot</a:t>
                      </a:r>
                    </a:p>
                  </a:txBody>
                  <a:tcPr/>
                </a:tc>
                <a:tc>
                  <a:txBody>
                    <a:bodyPr/>
                    <a:lstStyle/>
                    <a:p>
                      <a:r>
                        <a:rPr lang="en-SG" sz="2000" dirty="0"/>
                        <a:t>Cold</a:t>
                      </a:r>
                    </a:p>
                  </a:txBody>
                  <a:tcPr/>
                </a:tc>
                <a:tc>
                  <a:txBody>
                    <a:bodyPr/>
                    <a:lstStyle/>
                    <a:p>
                      <a:r>
                        <a:rPr lang="en-SG" sz="2000" dirty="0"/>
                        <a:t>Cold</a:t>
                      </a:r>
                    </a:p>
                  </a:txBody>
                  <a:tcPr/>
                </a:tc>
                <a:extLst>
                  <a:ext uri="{0D108BD9-81ED-4DB2-BD59-A6C34878D82A}">
                    <a16:rowId xmlns:a16="http://schemas.microsoft.com/office/drawing/2014/main" val="4216835957"/>
                  </a:ext>
                </a:extLst>
              </a:tr>
            </a:tbl>
          </a:graphicData>
        </a:graphic>
      </p:graphicFrame>
      <p:sp>
        <p:nvSpPr>
          <p:cNvPr id="9" name="Rectangle: Rounded Corners 8">
            <a:extLst>
              <a:ext uri="{FF2B5EF4-FFF2-40B4-BE49-F238E27FC236}">
                <a16:creationId xmlns:a16="http://schemas.microsoft.com/office/drawing/2014/main" id="{F0ABEF6D-E066-7FB0-67E8-7FC581794A1D}"/>
              </a:ext>
            </a:extLst>
          </p:cNvPr>
          <p:cNvSpPr/>
          <p:nvPr/>
        </p:nvSpPr>
        <p:spPr>
          <a:xfrm>
            <a:off x="3048000" y="4988324"/>
            <a:ext cx="9032240" cy="841770"/>
          </a:xfrm>
          <a:prstGeom prst="roundRect">
            <a:avLst/>
          </a:prstGeom>
          <a:solidFill>
            <a:schemeClr val="accent4">
              <a:lumMod val="60000"/>
              <a:lumOff val="40000"/>
              <a:alpha val="27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SG" dirty="0"/>
          </a:p>
        </p:txBody>
      </p:sp>
      <p:sp>
        <p:nvSpPr>
          <p:cNvPr id="10" name="TextBox 9">
            <a:extLst>
              <a:ext uri="{FF2B5EF4-FFF2-40B4-BE49-F238E27FC236}">
                <a16:creationId xmlns:a16="http://schemas.microsoft.com/office/drawing/2014/main" id="{13976D75-4034-52AA-4062-5059AE62F9A0}"/>
              </a:ext>
            </a:extLst>
          </p:cNvPr>
          <p:cNvSpPr txBox="1"/>
          <p:nvPr/>
        </p:nvSpPr>
        <p:spPr>
          <a:xfrm>
            <a:off x="3238422" y="5055266"/>
            <a:ext cx="1120218" cy="707886"/>
          </a:xfrm>
          <a:prstGeom prst="rect">
            <a:avLst/>
          </a:prstGeom>
          <a:noFill/>
        </p:spPr>
        <p:txBody>
          <a:bodyPr wrap="square" rtlCol="0">
            <a:spAutoFit/>
          </a:bodyPr>
          <a:lstStyle/>
          <a:p>
            <a:pPr algn="ctr"/>
            <a:r>
              <a:rPr lang="en-SG" sz="2000" dirty="0"/>
              <a:t>30% </a:t>
            </a:r>
          </a:p>
          <a:p>
            <a:pPr algn="ctr"/>
            <a:r>
              <a:rPr lang="en-SG" sz="2000" dirty="0"/>
              <a:t>Testing</a:t>
            </a:r>
          </a:p>
        </p:txBody>
      </p:sp>
    </p:spTree>
    <p:extLst>
      <p:ext uri="{BB962C8B-B14F-4D97-AF65-F5344CB8AC3E}">
        <p14:creationId xmlns:p14="http://schemas.microsoft.com/office/powerpoint/2010/main" val="294538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4B89DC-43AB-A73F-D5D3-7D11514ADA62}"/>
              </a:ext>
            </a:extLst>
          </p:cNvPr>
          <p:cNvSpPr>
            <a:spLocks noGrp="1"/>
          </p:cNvSpPr>
          <p:nvPr>
            <p:ph type="title"/>
          </p:nvPr>
        </p:nvSpPr>
        <p:spPr>
          <a:xfrm>
            <a:off x="761803" y="350196"/>
            <a:ext cx="4646904" cy="1624520"/>
          </a:xfrm>
        </p:spPr>
        <p:txBody>
          <a:bodyPr anchor="ctr">
            <a:normAutofit/>
          </a:bodyPr>
          <a:lstStyle/>
          <a:p>
            <a:r>
              <a:rPr lang="en-MY" sz="4000"/>
              <a:t>Goals</a:t>
            </a:r>
          </a:p>
        </p:txBody>
      </p:sp>
      <p:sp>
        <p:nvSpPr>
          <p:cNvPr id="5" name="Content Placeholder 4">
            <a:extLst>
              <a:ext uri="{FF2B5EF4-FFF2-40B4-BE49-F238E27FC236}">
                <a16:creationId xmlns:a16="http://schemas.microsoft.com/office/drawing/2014/main" id="{3DF55338-0D6E-6F89-D5B6-027A5745D8BA}"/>
              </a:ext>
            </a:extLst>
          </p:cNvPr>
          <p:cNvSpPr>
            <a:spLocks noGrp="1"/>
          </p:cNvSpPr>
          <p:nvPr>
            <p:ph idx="1"/>
          </p:nvPr>
        </p:nvSpPr>
        <p:spPr>
          <a:xfrm>
            <a:off x="761802" y="2743200"/>
            <a:ext cx="4646905" cy="3613149"/>
          </a:xfrm>
        </p:spPr>
        <p:txBody>
          <a:bodyPr anchor="ctr">
            <a:normAutofit/>
          </a:bodyPr>
          <a:lstStyle/>
          <a:p>
            <a:r>
              <a:rPr lang="en-MY" sz="2000" dirty="0"/>
              <a:t>It is feasible to explore something new to you and still able to complete the project in a timely manner</a:t>
            </a:r>
          </a:p>
          <a:p>
            <a:pPr marL="0" indent="0">
              <a:buNone/>
            </a:pPr>
            <a:endParaRPr lang="en-MY" sz="2000" dirty="0"/>
          </a:p>
          <a:p>
            <a:r>
              <a:rPr lang="en-MY" sz="2000" dirty="0"/>
              <a:t>Guidance in any possible way for your MPH/DrPH journey</a:t>
            </a:r>
          </a:p>
        </p:txBody>
      </p:sp>
      <p:pic>
        <p:nvPicPr>
          <p:cNvPr id="7" name="Picture 6" descr="Arrows pointing towards light">
            <a:extLst>
              <a:ext uri="{FF2B5EF4-FFF2-40B4-BE49-F238E27FC236}">
                <a16:creationId xmlns:a16="http://schemas.microsoft.com/office/drawing/2014/main" id="{1B5FB076-C4D6-2C24-5FD0-29007B968D4F}"/>
              </a:ext>
            </a:extLst>
          </p:cNvPr>
          <p:cNvPicPr>
            <a:picLocks noChangeAspect="1"/>
          </p:cNvPicPr>
          <p:nvPr/>
        </p:nvPicPr>
        <p:blipFill rotWithShape="1">
          <a:blip r:embed="rId2"/>
          <a:srcRect l="436" r="40163" b="-2"/>
          <a:stretch/>
        </p:blipFill>
        <p:spPr>
          <a:xfrm>
            <a:off x="6096000" y="1"/>
            <a:ext cx="6102825" cy="6858000"/>
          </a:xfrm>
          <a:prstGeom prst="rect">
            <a:avLst/>
          </a:prstGeom>
        </p:spPr>
      </p:pic>
    </p:spTree>
    <p:extLst>
      <p:ext uri="{BB962C8B-B14F-4D97-AF65-F5344CB8AC3E}">
        <p14:creationId xmlns:p14="http://schemas.microsoft.com/office/powerpoint/2010/main" val="1090769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9" name="Rectangle 2867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a:solidFill>
                  <a:schemeClr val="tx1"/>
                </a:solidFill>
                <a:latin typeface="+mj-lt"/>
                <a:ea typeface="+mj-ea"/>
                <a:cs typeface="+mj-cs"/>
              </a:rPr>
              <a:t>ML Model – Evaluation Metrics </a:t>
            </a:r>
          </a:p>
        </p:txBody>
      </p:sp>
      <p:sp>
        <p:nvSpPr>
          <p:cNvPr id="28681" name="Rectangle 2868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3" name="Rectangle 2868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8674" name="Picture 2" descr="A red and blue sign with white text&#10;&#10;Description automatically generated">
            <a:extLst>
              <a:ext uri="{FF2B5EF4-FFF2-40B4-BE49-F238E27FC236}">
                <a16:creationId xmlns:a16="http://schemas.microsoft.com/office/drawing/2014/main" id="{E261B5CB-1A58-4E2D-6F7D-44D9B43E23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64608" y="845892"/>
            <a:ext cx="6846363" cy="501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2959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Remember all these Classification Concepts forever | by Jerry An |  The Startup | Medium">
            <a:extLst>
              <a:ext uri="{FF2B5EF4-FFF2-40B4-BE49-F238E27FC236}">
                <a16:creationId xmlns:a16="http://schemas.microsoft.com/office/drawing/2014/main" id="{0D17ABD3-26D2-5B4C-F955-6ED86F4FDD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941" y="643467"/>
            <a:ext cx="99041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571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 compass on hand">
            <a:extLst>
              <a:ext uri="{FF2B5EF4-FFF2-40B4-BE49-F238E27FC236}">
                <a16:creationId xmlns:a16="http://schemas.microsoft.com/office/drawing/2014/main" id="{056A9C1E-9B1D-7411-B03D-BF3F7D8097EE}"/>
              </a:ext>
            </a:extLst>
          </p:cNvPr>
          <p:cNvPicPr>
            <a:picLocks noChangeAspect="1"/>
          </p:cNvPicPr>
          <p:nvPr/>
        </p:nvPicPr>
        <p:blipFill rotWithShape="1">
          <a:blip r:embed="rId2"/>
          <a:srcRect t="15413"/>
          <a:stretch/>
        </p:blipFill>
        <p:spPr>
          <a:xfrm>
            <a:off x="20" y="10"/>
            <a:ext cx="12191981" cy="6857990"/>
          </a:xfrm>
          <a:prstGeom prst="rect">
            <a:avLst/>
          </a:prstGeom>
        </p:spPr>
      </p:pic>
      <p:sp>
        <p:nvSpPr>
          <p:cNvPr id="2" name="Title 1">
            <a:extLst>
              <a:ext uri="{FF2B5EF4-FFF2-40B4-BE49-F238E27FC236}">
                <a16:creationId xmlns:a16="http://schemas.microsoft.com/office/drawing/2014/main" id="{CCA957F5-00E6-984E-608D-E118DC778199}"/>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How I started my journey?</a:t>
            </a:r>
          </a:p>
        </p:txBody>
      </p:sp>
    </p:spTree>
    <p:extLst>
      <p:ext uri="{BB962C8B-B14F-4D97-AF65-F5344CB8AC3E}">
        <p14:creationId xmlns:p14="http://schemas.microsoft.com/office/powerpoint/2010/main" val="1817983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12117</TotalTime>
  <Words>2358</Words>
  <Application>Microsoft Office PowerPoint</Application>
  <PresentationFormat>Widescreen</PresentationFormat>
  <Paragraphs>488</Paragraphs>
  <Slides>81</Slides>
  <Notes>12</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MS PGothic</vt:lpstr>
      <vt:lpstr>Aptos</vt:lpstr>
      <vt:lpstr>Aptos Display</vt:lpstr>
      <vt:lpstr>Aptos Narrow</vt:lpstr>
      <vt:lpstr>Arial</vt:lpstr>
      <vt:lpstr>Calibri</vt:lpstr>
      <vt:lpstr>pg-1ff3</vt:lpstr>
      <vt:lpstr>Söhne</vt:lpstr>
      <vt:lpstr>Wingdings</vt:lpstr>
      <vt:lpstr>Office Theme</vt:lpstr>
      <vt:lpstr>Machine Learning Models</vt:lpstr>
      <vt:lpstr>Outline</vt:lpstr>
      <vt:lpstr>Learning outcome</vt:lpstr>
      <vt:lpstr>Diabetic Complications Prediction Model</vt:lpstr>
      <vt:lpstr>Model Building Strategy</vt:lpstr>
      <vt:lpstr>Results – machine learning prediction models</vt:lpstr>
      <vt:lpstr>My experience</vt:lpstr>
      <vt:lpstr>Goals</vt:lpstr>
      <vt:lpstr>How I started my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Machine Learning</vt:lpstr>
      <vt:lpstr>Machine learning</vt:lpstr>
      <vt:lpstr>Machine Learning </vt:lpstr>
      <vt:lpstr>How do we learn? </vt:lpstr>
      <vt:lpstr>How we train machine to learn? </vt:lpstr>
      <vt:lpstr>What happen to human intelligence if </vt:lpstr>
      <vt:lpstr>Same thing happen in machine </vt:lpstr>
      <vt:lpstr>Common terms</vt:lpstr>
      <vt:lpstr>Features and Labels</vt:lpstr>
      <vt:lpstr>Features and Labels</vt:lpstr>
      <vt:lpstr>Machine Learning Techniques </vt:lpstr>
      <vt:lpstr>Supervised Learning </vt:lpstr>
      <vt:lpstr>PowerPoint Presentation</vt:lpstr>
      <vt:lpstr>Unsupervised learning</vt:lpstr>
      <vt:lpstr>Reinforcement learning</vt:lpstr>
      <vt:lpstr>Supervised Learning </vt:lpstr>
      <vt:lpstr>Type of Classification Problems</vt:lpstr>
      <vt:lpstr>Differences between ML model and statistical model</vt:lpstr>
      <vt:lpstr>Building ML-Based Prediction Model</vt:lpstr>
      <vt:lpstr>PowerPoint Presentation</vt:lpstr>
      <vt:lpstr>Basic Steps in Model Building </vt:lpstr>
      <vt:lpstr>PowerPoint Presentation</vt:lpstr>
      <vt:lpstr>PowerPoint Presentation</vt:lpstr>
      <vt:lpstr>PowerPoint Presentation</vt:lpstr>
      <vt:lpstr>PowerPoint Presentation</vt:lpstr>
      <vt:lpstr>K-Nearest Neighbour</vt:lpstr>
      <vt:lpstr>PowerPoint Presentation</vt:lpstr>
      <vt:lpstr>PowerPoint Presentation</vt:lpstr>
      <vt:lpstr>PowerPoint Presentation</vt:lpstr>
      <vt:lpstr>Support Vector Machine</vt:lpstr>
      <vt:lpstr>PowerPoint Presentation</vt:lpstr>
      <vt:lpstr>PowerPoint Presentation</vt:lpstr>
      <vt:lpstr>PowerPoint Presentation</vt:lpstr>
      <vt:lpstr>PowerPoint Presentation</vt:lpstr>
      <vt:lpstr>PowerPoint Presentation</vt:lpstr>
      <vt:lpstr>Decision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Forest</vt:lpstr>
      <vt:lpstr>PowerPoint Presentation</vt:lpstr>
      <vt:lpstr>PowerPoint Presentation</vt:lpstr>
      <vt:lpstr>PowerPoint Presentation</vt:lpstr>
      <vt:lpstr>PowerPoint Presentation</vt:lpstr>
      <vt:lpstr>PowerPoint Presentation</vt:lpstr>
      <vt:lpstr>Gradient Boosting Tree</vt:lpstr>
      <vt:lpstr>Gradient Boosting Tree</vt:lpstr>
      <vt:lpstr>XGBoost</vt:lpstr>
      <vt:lpstr>XGBoost</vt:lpstr>
      <vt:lpstr>LightGBM</vt:lpstr>
      <vt:lpstr>LightGBM</vt:lpstr>
      <vt:lpstr>PowerPoint Presentation</vt:lpstr>
      <vt:lpstr>ML Model – Evaluation Metrics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Diabetic Complications Using Machine Learning Approaches</dc:title>
  <dc:creator>MOHAMAD ZULFIKRIE ABAS</dc:creator>
  <cp:lastModifiedBy>MOHAMAD ZULFIKRIE ABAS</cp:lastModifiedBy>
  <cp:revision>14</cp:revision>
  <dcterms:created xsi:type="dcterms:W3CDTF">2024-03-08T01:45:20Z</dcterms:created>
  <dcterms:modified xsi:type="dcterms:W3CDTF">2024-05-12T15:09:50Z</dcterms:modified>
</cp:coreProperties>
</file>